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37C291-5ACD-4FE4-AB1F-3EBC1CD6746D}" v="136" dt="2026-01-04T13:36:27.5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okhwan Yang" userId="2a4f8e8c12486fcd" providerId="Windows Live" clId="Web-{7A37C291-5ACD-4FE4-AB1F-3EBC1CD6746D}"/>
    <pc:docChg chg="mod addSld modSld addMainMaster delMainMaster">
      <pc:chgData name="Seokhwan Yang" userId="2a4f8e8c12486fcd" providerId="Windows Live" clId="Web-{7A37C291-5ACD-4FE4-AB1F-3EBC1CD6746D}" dt="2026-01-04T13:36:20.027" v="112"/>
      <pc:docMkLst>
        <pc:docMk/>
      </pc:docMkLst>
      <pc:sldChg chg="modSp mod modClrScheme chgLayout">
        <pc:chgData name="Seokhwan Yang" userId="2a4f8e8c12486fcd" providerId="Windows Live" clId="Web-{7A37C291-5ACD-4FE4-AB1F-3EBC1CD6746D}" dt="2026-01-04T13:36:20.027" v="112"/>
        <pc:sldMkLst>
          <pc:docMk/>
          <pc:sldMk cId="3569210928" sldId="256"/>
        </pc:sldMkLst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3569210928" sldId="256"/>
            <ac:spMk id="2" creationId="{00000000-0000-0000-0000-000000000000}"/>
          </ac:spMkLst>
        </pc:spChg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3569210928" sldId="256"/>
            <ac:spMk id="3" creationId="{00000000-0000-0000-0000-000000000000}"/>
          </ac:spMkLst>
        </pc:spChg>
      </pc:sldChg>
      <pc:sldChg chg="modSp new mod modClrScheme chgLayout">
        <pc:chgData name="Seokhwan Yang" userId="2a4f8e8c12486fcd" providerId="Windows Live" clId="Web-{7A37C291-5ACD-4FE4-AB1F-3EBC1CD6746D}" dt="2026-01-04T13:36:20.027" v="112"/>
        <pc:sldMkLst>
          <pc:docMk/>
          <pc:sldMk cId="1962883467" sldId="257"/>
        </pc:sldMkLst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1962883467" sldId="257"/>
            <ac:spMk id="2" creationId="{54594954-5DF5-6E76-5E29-A937F597F083}"/>
          </ac:spMkLst>
        </pc:spChg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1962883467" sldId="257"/>
            <ac:spMk id="3" creationId="{71AF46CF-A5A3-5FBF-041C-BE7F4B3D1C8F}"/>
          </ac:spMkLst>
        </pc:spChg>
      </pc:sldChg>
      <pc:sldChg chg="modSp new mod modClrScheme chgLayout">
        <pc:chgData name="Seokhwan Yang" userId="2a4f8e8c12486fcd" providerId="Windows Live" clId="Web-{7A37C291-5ACD-4FE4-AB1F-3EBC1CD6746D}" dt="2026-01-04T13:36:20.027" v="112"/>
        <pc:sldMkLst>
          <pc:docMk/>
          <pc:sldMk cId="31666980" sldId="258"/>
        </pc:sldMkLst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31666980" sldId="258"/>
            <ac:spMk id="2" creationId="{8F7CD1DB-0E49-A884-776F-C629F9286DCE}"/>
          </ac:spMkLst>
        </pc:spChg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31666980" sldId="258"/>
            <ac:spMk id="3" creationId="{8DCE3B26-64DE-DF03-6887-0D4EC4A1CA73}"/>
          </ac:spMkLst>
        </pc:spChg>
      </pc:sldChg>
      <pc:sldChg chg="modSp new mod modClrScheme chgLayout">
        <pc:chgData name="Seokhwan Yang" userId="2a4f8e8c12486fcd" providerId="Windows Live" clId="Web-{7A37C291-5ACD-4FE4-AB1F-3EBC1CD6746D}" dt="2026-01-04T13:36:20.027" v="112"/>
        <pc:sldMkLst>
          <pc:docMk/>
          <pc:sldMk cId="3515904919" sldId="259"/>
        </pc:sldMkLst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3515904919" sldId="259"/>
            <ac:spMk id="2" creationId="{9A82E0C0-6223-AF5F-3F71-EB186E26A09F}"/>
          </ac:spMkLst>
        </pc:spChg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3515904919" sldId="259"/>
            <ac:spMk id="3" creationId="{1EAED4AB-9C3C-DFC9-39A6-78CA5064D1ED}"/>
          </ac:spMkLst>
        </pc:spChg>
      </pc:sldChg>
      <pc:sldChg chg="modSp new mod modClrScheme chgLayout">
        <pc:chgData name="Seokhwan Yang" userId="2a4f8e8c12486fcd" providerId="Windows Live" clId="Web-{7A37C291-5ACD-4FE4-AB1F-3EBC1CD6746D}" dt="2026-01-04T13:36:20.027" v="112"/>
        <pc:sldMkLst>
          <pc:docMk/>
          <pc:sldMk cId="583944285" sldId="260"/>
        </pc:sldMkLst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583944285" sldId="260"/>
            <ac:spMk id="2" creationId="{77853C1F-7EAD-797C-7289-7CFA7603D270}"/>
          </ac:spMkLst>
        </pc:spChg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583944285" sldId="260"/>
            <ac:spMk id="3" creationId="{1B4919BE-C846-7A7C-A6DE-D5C4317292FE}"/>
          </ac:spMkLst>
        </pc:spChg>
      </pc:sldChg>
      <pc:sldChg chg="modSp new mod modClrScheme chgLayout">
        <pc:chgData name="Seokhwan Yang" userId="2a4f8e8c12486fcd" providerId="Windows Live" clId="Web-{7A37C291-5ACD-4FE4-AB1F-3EBC1CD6746D}" dt="2026-01-04T13:36:20.027" v="112"/>
        <pc:sldMkLst>
          <pc:docMk/>
          <pc:sldMk cId="15958380" sldId="261"/>
        </pc:sldMkLst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15958380" sldId="261"/>
            <ac:spMk id="2" creationId="{E9EC6ED7-3463-57AF-DCCF-B373F2590999}"/>
          </ac:spMkLst>
        </pc:spChg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15958380" sldId="261"/>
            <ac:spMk id="3" creationId="{A7B37E4C-5E87-EF68-B0A9-D7248D8A6F7F}"/>
          </ac:spMkLst>
        </pc:spChg>
      </pc:sldChg>
      <pc:sldChg chg="modSp new mod modClrScheme chgLayout">
        <pc:chgData name="Seokhwan Yang" userId="2a4f8e8c12486fcd" providerId="Windows Live" clId="Web-{7A37C291-5ACD-4FE4-AB1F-3EBC1CD6746D}" dt="2026-01-04T13:36:20.027" v="112"/>
        <pc:sldMkLst>
          <pc:docMk/>
          <pc:sldMk cId="405798204" sldId="262"/>
        </pc:sldMkLst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405798204" sldId="262"/>
            <ac:spMk id="2" creationId="{B72620B0-0F2E-F229-5005-60B15A1702BC}"/>
          </ac:spMkLst>
        </pc:spChg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405798204" sldId="262"/>
            <ac:spMk id="3" creationId="{15BF84C0-D489-489D-473D-AA42CF2685F3}"/>
          </ac:spMkLst>
        </pc:spChg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405798204" sldId="262"/>
            <ac:spMk id="4" creationId="{D6D497B6-D62B-0AF8-A78A-4050143B1932}"/>
          </ac:spMkLst>
        </pc:spChg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405798204" sldId="262"/>
            <ac:spMk id="5" creationId="{EB75B1E7-2940-B5F2-D646-A286B549861B}"/>
          </ac:spMkLst>
        </pc:spChg>
        <pc:spChg chg="mod ord">
          <ac:chgData name="Seokhwan Yang" userId="2a4f8e8c12486fcd" providerId="Windows Live" clId="Web-{7A37C291-5ACD-4FE4-AB1F-3EBC1CD6746D}" dt="2026-01-04T13:36:20.027" v="112"/>
          <ac:spMkLst>
            <pc:docMk/>
            <pc:sldMk cId="405798204" sldId="262"/>
            <ac:spMk id="6" creationId="{29D19850-7B5C-010A-0949-573B00AF6D42}"/>
          </ac:spMkLst>
        </pc:spChg>
      </pc:sldChg>
      <pc:sldMasterChg chg="del delSldLayout">
        <pc:chgData name="Seokhwan Yang" userId="2a4f8e8c12486fcd" providerId="Windows Live" clId="Web-{7A37C291-5ACD-4FE4-AB1F-3EBC1CD6746D}" dt="2026-01-04T13:27:18.553" v="36"/>
        <pc:sldMasterMkLst>
          <pc:docMk/>
          <pc:sldMasterMk cId="3686743294" sldId="2147483648"/>
        </pc:sldMasterMkLst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346971665" sldId="2147483649"/>
          </pc:sldLayoutMkLst>
        </pc:sldLayoutChg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463982937" sldId="2147483650"/>
          </pc:sldLayoutMkLst>
        </pc:sldLayoutChg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2146234188" sldId="2147483651"/>
          </pc:sldLayoutMkLst>
        </pc:sldLayoutChg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62196340" sldId="2147483652"/>
          </pc:sldLayoutMkLst>
        </pc:sldLayoutChg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2923469982" sldId="2147483653"/>
          </pc:sldLayoutMkLst>
        </pc:sldLayoutChg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1130272583" sldId="2147483654"/>
          </pc:sldLayoutMkLst>
        </pc:sldLayoutChg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1945682316" sldId="2147483655"/>
          </pc:sldLayoutMkLst>
        </pc:sldLayoutChg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3419606053" sldId="2147483656"/>
          </pc:sldLayoutMkLst>
        </pc:sldLayoutChg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1416493134" sldId="2147483657"/>
          </pc:sldLayoutMkLst>
        </pc:sldLayoutChg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510513095" sldId="2147483658"/>
          </pc:sldLayoutMkLst>
        </pc:sldLayoutChg>
        <pc:sldLayoutChg chg="del">
          <pc:chgData name="Seokhwan Yang" userId="2a4f8e8c12486fcd" providerId="Windows Live" clId="Web-{7A37C291-5ACD-4FE4-AB1F-3EBC1CD6746D}" dt="2026-01-04T13:27:18.553" v="36"/>
          <pc:sldLayoutMkLst>
            <pc:docMk/>
            <pc:sldMasterMk cId="3686743294" sldId="2147483648"/>
            <pc:sldLayoutMk cId="3663956867" sldId="2147483659"/>
          </pc:sldLayoutMkLst>
        </pc:sldLayoutChg>
      </pc:sldMasterChg>
      <pc:sldMasterChg chg="add del addSldLayout delSldLayout modSldLayout">
        <pc:chgData name="Seokhwan Yang" userId="2a4f8e8c12486fcd" providerId="Windows Live" clId="Web-{7A37C291-5ACD-4FE4-AB1F-3EBC1CD6746D}" dt="2026-01-04T13:36:11.464" v="111"/>
        <pc:sldMasterMkLst>
          <pc:docMk/>
          <pc:sldMasterMk cId="2958304686" sldId="2147483660"/>
        </pc:sldMasterMkLst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1101331506" sldId="2147483661"/>
          </pc:sldLayoutMkLst>
        </pc:sldLayoutChg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4086002918" sldId="2147483662"/>
          </pc:sldLayoutMkLst>
        </pc:sldLayoutChg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2205481063" sldId="2147483663"/>
          </pc:sldLayoutMkLst>
        </pc:sldLayoutChg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2310317335" sldId="2147483664"/>
          </pc:sldLayoutMkLst>
        </pc:sldLayoutChg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517402926" sldId="2147483665"/>
          </pc:sldLayoutMkLst>
        </pc:sldLayoutChg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2505135041" sldId="2147483666"/>
          </pc:sldLayoutMkLst>
        </pc:sldLayoutChg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918156549" sldId="2147483667"/>
          </pc:sldLayoutMkLst>
        </pc:sldLayoutChg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4136405301" sldId="2147483668"/>
          </pc:sldLayoutMkLst>
        </pc:sldLayoutChg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4165466523" sldId="2147483669"/>
          </pc:sldLayoutMkLst>
        </pc:sldLayoutChg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457497142" sldId="2147483670"/>
          </pc:sldLayoutMkLst>
        </pc:sldLayoutChg>
        <pc:sldLayoutChg chg="add del mod replId">
          <pc:chgData name="Seokhwan Yang" userId="2a4f8e8c12486fcd" providerId="Windows Live" clId="Web-{7A37C291-5ACD-4FE4-AB1F-3EBC1CD6746D}" dt="2026-01-04T13:36:11.464" v="111"/>
          <pc:sldLayoutMkLst>
            <pc:docMk/>
            <pc:sldMasterMk cId="2958304686" sldId="2147483660"/>
            <pc:sldLayoutMk cId="4109997942" sldId="2147483671"/>
          </pc:sldLayoutMkLst>
        </pc:sldLayoutChg>
      </pc:sldMasterChg>
      <pc:sldMasterChg chg="add del addSldLayout delSldLayout modSldLayout">
        <pc:chgData name="Seokhwan Yang" userId="2a4f8e8c12486fcd" providerId="Windows Live" clId="Web-{7A37C291-5ACD-4FE4-AB1F-3EBC1CD6746D}" dt="2026-01-04T13:36:20.027" v="112"/>
        <pc:sldMasterMkLst>
          <pc:docMk/>
          <pc:sldMasterMk cId="3940427480" sldId="2147483672"/>
        </pc:sldMasterMkLst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204361875" sldId="2147483673"/>
          </pc:sldLayoutMkLst>
        </pc:sldLayoutChg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463637373" sldId="2147483674"/>
          </pc:sldLayoutMkLst>
        </pc:sldLayoutChg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974082117" sldId="2147483675"/>
          </pc:sldLayoutMkLst>
        </pc:sldLayoutChg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4013529729" sldId="2147483676"/>
          </pc:sldLayoutMkLst>
        </pc:sldLayoutChg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4168710743" sldId="2147483677"/>
          </pc:sldLayoutMkLst>
        </pc:sldLayoutChg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2005366655" sldId="2147483678"/>
          </pc:sldLayoutMkLst>
        </pc:sldLayoutChg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3184184813" sldId="2147483679"/>
          </pc:sldLayoutMkLst>
        </pc:sldLayoutChg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1595030116" sldId="2147483680"/>
          </pc:sldLayoutMkLst>
        </pc:sldLayoutChg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1198245291" sldId="2147483681"/>
          </pc:sldLayoutMkLst>
        </pc:sldLayoutChg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373210440" sldId="2147483682"/>
          </pc:sldLayoutMkLst>
        </pc:sldLayoutChg>
        <pc:sldLayoutChg chg="add del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940427480" sldId="2147483672"/>
            <pc:sldLayoutMk cId="1802311705" sldId="2147483683"/>
          </pc:sldLayoutMkLst>
        </pc:sldLayoutChg>
      </pc:sldMasterChg>
      <pc:sldMasterChg chg="add addSldLayout modSldLayout">
        <pc:chgData name="Seokhwan Yang" userId="2a4f8e8c12486fcd" providerId="Windows Live" clId="Web-{7A37C291-5ACD-4FE4-AB1F-3EBC1CD6746D}" dt="2026-01-04T13:36:20.027" v="112"/>
        <pc:sldMasterMkLst>
          <pc:docMk/>
          <pc:sldMasterMk cId="311361952" sldId="2147483684"/>
        </pc:sldMasterMkLst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1366463792" sldId="2147483685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2320372271" sldId="2147483686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157480245" sldId="2147483687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3889868974" sldId="2147483688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3402229434" sldId="2147483689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1365094997" sldId="2147483690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749319454" sldId="2147483691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1730026377" sldId="2147483692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3815815329" sldId="2147483693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2283767430" sldId="2147483694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4248503262" sldId="2147483695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2180618825" sldId="2147483696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558829953" sldId="2147483697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3944315179" sldId="2147483698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2056413009" sldId="2147483699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862184214" sldId="2147483700"/>
          </pc:sldLayoutMkLst>
        </pc:sldLayoutChg>
        <pc:sldLayoutChg chg="add mod replId">
          <pc:chgData name="Seokhwan Yang" userId="2a4f8e8c12486fcd" providerId="Windows Live" clId="Web-{7A37C291-5ACD-4FE4-AB1F-3EBC1CD6746D}" dt="2026-01-04T13:36:20.027" v="112"/>
          <pc:sldLayoutMkLst>
            <pc:docMk/>
            <pc:sldMasterMk cId="311361952" sldId="2147483684"/>
            <pc:sldLayoutMk cId="3016298223" sldId="214748370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463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767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503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6188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829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315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413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184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298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37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8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868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29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094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31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815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6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2025</a:t>
            </a:r>
            <a:r>
              <a:rPr lang="ko-KR" altLang="en-US" dirty="0"/>
              <a:t>년 중장기 사업 전략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dirty="0"/>
              <a:t>혁신과 성장을 통한 미래 </a:t>
            </a:r>
            <a:r>
              <a:rPr lang="ko-KR" altLang="en-US" err="1"/>
              <a:t>모빌리티</a:t>
            </a:r>
            <a:r>
              <a:rPr lang="ko-KR" altLang="en-US" dirty="0"/>
              <a:t> 시장 선점</a:t>
            </a:r>
          </a:p>
        </p:txBody>
      </p:sp>
    </p:spTree>
    <p:extLst>
      <p:ext uri="{BB962C8B-B14F-4D97-AF65-F5344CB8AC3E}">
        <p14:creationId xmlns:p14="http://schemas.microsoft.com/office/powerpoint/2010/main" val="3569210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594954-5DF5-6E76-5E29-A937F597F08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en-US" altLang="ko-KR" dirty="0"/>
              <a:t>2025</a:t>
            </a:r>
            <a:r>
              <a:rPr lang="ko-KR" altLang="en-US" dirty="0"/>
              <a:t>년 전략 목표 요약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1AF46CF-A5A3-5FBF-041C-BE7F4B3D1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dirty="0"/>
              <a:t>수익 성장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altLang="en-US" dirty="0"/>
              <a:t>전년 대비 </a:t>
            </a:r>
            <a:r>
              <a:rPr lang="en-US" altLang="ko-KR" dirty="0"/>
              <a:t>30%</a:t>
            </a:r>
            <a:r>
              <a:rPr lang="ko-KR" altLang="en-US" dirty="0"/>
              <a:t> 매출 성장 및 신규 사업 분야 확대</a:t>
            </a:r>
            <a:endParaRPr lang="ko-KR" altLang="en-US"/>
          </a:p>
          <a:p>
            <a:r>
              <a:rPr lang="ko-KR" altLang="en-US" dirty="0"/>
              <a:t>기술 리더십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altLang="en-US" dirty="0" err="1"/>
              <a:t>엣지</a:t>
            </a:r>
            <a:r>
              <a:rPr lang="ko-KR" altLang="en-US" dirty="0"/>
              <a:t> </a:t>
            </a:r>
            <a:r>
              <a:rPr lang="en-US" altLang="ko-KR" dirty="0"/>
              <a:t>AI,</a:t>
            </a:r>
            <a:r>
              <a:rPr lang="ko-KR" altLang="en-US" dirty="0"/>
              <a:t> 자율주행 분야 핵심 기술 특허 </a:t>
            </a:r>
            <a:r>
              <a:rPr lang="en-US" altLang="ko-KR" dirty="0"/>
              <a:t>5</a:t>
            </a:r>
            <a:r>
              <a:rPr lang="ko-KR" altLang="en-US" dirty="0"/>
              <a:t>건 이상 확보</a:t>
            </a:r>
            <a:endParaRPr lang="ko-KR" altLang="en-US"/>
          </a:p>
          <a:p>
            <a:r>
              <a:rPr lang="ko-KR" altLang="en-US" dirty="0"/>
              <a:t>시장 확대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altLang="en-US" dirty="0"/>
              <a:t>교육 시장 및 </a:t>
            </a:r>
            <a:r>
              <a:rPr lang="en-US" altLang="ko-KR" dirty="0"/>
              <a:t>B2B</a:t>
            </a:r>
            <a:r>
              <a:rPr lang="ko-KR" altLang="en-US" dirty="0"/>
              <a:t> 소형 </a:t>
            </a:r>
            <a:r>
              <a:rPr lang="ko-KR" altLang="en-US" err="1"/>
              <a:t>모빌리티</a:t>
            </a:r>
            <a:r>
              <a:rPr lang="ko-KR" altLang="en-US" dirty="0"/>
              <a:t> 시장 신규 진출</a:t>
            </a:r>
          </a:p>
        </p:txBody>
      </p:sp>
    </p:spTree>
    <p:extLst>
      <p:ext uri="{BB962C8B-B14F-4D97-AF65-F5344CB8AC3E}">
        <p14:creationId xmlns:p14="http://schemas.microsoft.com/office/powerpoint/2010/main" val="1962883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7CD1DB-0E49-A884-776F-C629F9286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dirty="0">
                <a:ea typeface="+mj-lt"/>
                <a:cs typeface="+mj-lt"/>
              </a:rPr>
              <a:t>핵심 전략 1: </a:t>
            </a:r>
            <a:r>
              <a:rPr lang="ko-KR" dirty="0" err="1">
                <a:ea typeface="+mj-lt"/>
                <a:cs typeface="+mj-lt"/>
              </a:rPr>
              <a:t>엣지</a:t>
            </a:r>
            <a:r>
              <a:rPr lang="ko-KR" dirty="0">
                <a:ea typeface="+mj-lt"/>
                <a:cs typeface="+mj-lt"/>
              </a:rPr>
              <a:t> AI 기술 고도화</a:t>
            </a:r>
            <a:endParaRPr 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CE3B26-64DE-DF03-6887-0D4EC4A1C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dirty="0">
                <a:ea typeface="+mn-lt"/>
                <a:cs typeface="+mn-lt"/>
              </a:rPr>
              <a:t>과제</a:t>
            </a:r>
            <a:endParaRPr lang="ko-KR" alt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 err="1">
                <a:ea typeface="+mn-lt"/>
                <a:cs typeface="+mn-lt"/>
              </a:rPr>
              <a:t>라즈베리파이</a:t>
            </a:r>
            <a:r>
              <a:rPr lang="ko-KR" dirty="0">
                <a:ea typeface="+mn-lt"/>
                <a:cs typeface="+mn-lt"/>
              </a:rPr>
              <a:t> 5 기반 고성능/저전력 AI 모델 최적화 완료</a:t>
            </a:r>
            <a:endParaRPr lang="ko-KR" altLang="en-US" dirty="0"/>
          </a:p>
          <a:p>
            <a:r>
              <a:rPr lang="ko-KR" dirty="0">
                <a:ea typeface="+mn-lt"/>
                <a:cs typeface="+mn-lt"/>
              </a:rPr>
              <a:t>세부 계획</a:t>
            </a:r>
            <a:endParaRPr lang="ko-KR" alt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양자화, 모델 가지치기 등 경량화 기술 적용</a:t>
            </a:r>
            <a:endParaRPr lang="ko-KR" dirty="0"/>
          </a:p>
          <a:p>
            <a:r>
              <a:rPr lang="ko-KR" dirty="0">
                <a:ea typeface="+mn-lt"/>
                <a:cs typeface="+mn-lt"/>
              </a:rPr>
              <a:t>성과 지표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 err="1">
                <a:ea typeface="+mn-lt"/>
                <a:cs typeface="+mn-lt"/>
              </a:rPr>
              <a:t>엣지</a:t>
            </a:r>
            <a:r>
              <a:rPr lang="ko-KR" dirty="0">
                <a:ea typeface="+mn-lt"/>
                <a:cs typeface="+mn-lt"/>
              </a:rPr>
              <a:t> 디바이스 구동 시 30FPS 이상</a:t>
            </a:r>
            <a:endParaRPr lang="ko-KR" alt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모델 크기 50MB 이하</a:t>
            </a:r>
            <a:endParaRPr lang="ko-KR" dirty="0"/>
          </a:p>
        </p:txBody>
      </p:sp>
    </p:spTree>
    <p:extLst>
      <p:ext uri="{BB962C8B-B14F-4D97-AF65-F5344CB8AC3E}">
        <p14:creationId xmlns:p14="http://schemas.microsoft.com/office/powerpoint/2010/main" val="31666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82E0C0-6223-AF5F-3F71-EB186E26A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dirty="0">
                <a:ea typeface="+mj-lt"/>
                <a:cs typeface="+mj-lt"/>
              </a:rPr>
              <a:t>핵심 전략 2: 자율주행 솔루션 상용화 추진</a:t>
            </a:r>
            <a:endParaRPr 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AED4AB-9C3C-DFC9-39A6-78CA5064D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ko-KR" dirty="0">
                <a:ea typeface="+mn-lt"/>
                <a:cs typeface="+mn-lt"/>
              </a:rPr>
              <a:t>과제</a:t>
            </a:r>
            <a:endParaRPr lang="ko-KR" alt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교육용 자율주행 키트 제품 출시 및 시장 안착</a:t>
            </a:r>
            <a:endParaRPr lang="ko-KR" altLang="en-US"/>
          </a:p>
          <a:p>
            <a:r>
              <a:rPr lang="ko-KR" dirty="0">
                <a:ea typeface="+mn-lt"/>
                <a:cs typeface="+mn-lt"/>
              </a:rPr>
              <a:t>세부 계획</a:t>
            </a:r>
            <a:endParaRPr lang="ko-KR" alt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초도 물량 생산</a:t>
            </a:r>
            <a:endParaRPr lang="ko-KR" alt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온라인/오프라인 마케팅 강화</a:t>
            </a:r>
            <a:endParaRPr lang="ko-KR"/>
          </a:p>
          <a:p>
            <a:r>
              <a:rPr lang="ko-KR" dirty="0">
                <a:ea typeface="+mn-lt"/>
                <a:cs typeface="+mn-lt"/>
              </a:rPr>
              <a:t>성과 지표</a:t>
            </a:r>
            <a:endParaRPr lang="ko-KR" alt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교육용 키트 판매량 월 1000개 이상</a:t>
            </a:r>
            <a:endParaRPr lang="ko-KR" alt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파트너십 5건 이상 체결</a:t>
            </a:r>
            <a:endParaRPr lang="ko-KR" dirty="0"/>
          </a:p>
        </p:txBody>
      </p:sp>
    </p:spTree>
    <p:extLst>
      <p:ext uri="{BB962C8B-B14F-4D97-AF65-F5344CB8AC3E}">
        <p14:creationId xmlns:p14="http://schemas.microsoft.com/office/powerpoint/2010/main" val="3515904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853C1F-7EAD-797C-7289-7CFA7603D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dirty="0">
                <a:ea typeface="+mj-lt"/>
                <a:cs typeface="+mj-lt"/>
              </a:rPr>
              <a:t>핵심 전략 3: 신규 시장 발굴 및 파트너십 강화</a:t>
            </a:r>
            <a:endParaRPr 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B4919BE-C846-7A7C-A6DE-D5C4317292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ko-KR" dirty="0">
                <a:ea typeface="+mn-lt"/>
                <a:cs typeface="+mn-lt"/>
              </a:rPr>
              <a:t>과제</a:t>
            </a:r>
            <a:endParaRPr lang="ko-KR" altLang="en-US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산업용 로봇</a:t>
            </a:r>
            <a:endParaRPr lang="ko-KR" altLang="en-US" dirty="0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스마트 팩토리 등 새로운 응용 분야 탐색</a:t>
            </a:r>
            <a:endParaRPr lang="ko-KR" altLang="en-US" dirty="0"/>
          </a:p>
          <a:p>
            <a:r>
              <a:rPr lang="ko-KR" dirty="0">
                <a:ea typeface="+mn-lt"/>
                <a:cs typeface="+mn-lt"/>
              </a:rPr>
              <a:t>세부 계획</a:t>
            </a:r>
            <a:endParaRPr lang="ko-KR" alt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전략적 협력사 발굴, 공동 연구 개발 추진</a:t>
            </a:r>
            <a:endParaRPr lang="ko-KR" dirty="0"/>
          </a:p>
          <a:p>
            <a:r>
              <a:rPr lang="ko-KR" dirty="0">
                <a:ea typeface="+mn-lt"/>
                <a:cs typeface="+mn-lt"/>
              </a:rPr>
              <a:t>성과 지표</a:t>
            </a:r>
            <a:endParaRPr lang="ko-KR" altLang="en-US">
              <a:ea typeface="+mn-lt"/>
              <a:cs typeface="+mn-l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>
                <a:ea typeface="+mn-lt"/>
                <a:cs typeface="+mn-lt"/>
              </a:rPr>
              <a:t>신규 계약 3건 이상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ko-KR" dirty="0" err="1">
                <a:ea typeface="+mn-lt"/>
                <a:cs typeface="+mn-lt"/>
              </a:rPr>
              <a:t>PoC</a:t>
            </a:r>
            <a:r>
              <a:rPr lang="ko-KR" dirty="0">
                <a:ea typeface="+mn-lt"/>
                <a:cs typeface="+mn-lt"/>
              </a:rPr>
              <a:t>(개념 증명) 프로젝트 2건 이상</a:t>
            </a:r>
            <a:endParaRPr lang="ko-KR" dirty="0"/>
          </a:p>
        </p:txBody>
      </p:sp>
    </p:spTree>
    <p:extLst>
      <p:ext uri="{BB962C8B-B14F-4D97-AF65-F5344CB8AC3E}">
        <p14:creationId xmlns:p14="http://schemas.microsoft.com/office/powerpoint/2010/main" val="583944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EC6ED7-3463-57AF-DCCF-B373F2590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dirty="0">
                <a:ea typeface="+mj-lt"/>
                <a:cs typeface="+mj-lt"/>
              </a:rPr>
              <a:t>2025년 주요 재무 목표</a:t>
            </a:r>
            <a:endParaRPr 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B37E4C-5E87-EF68-B0A9-D7248D8A6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dirty="0">
                <a:ea typeface="+mn-lt"/>
                <a:cs typeface="+mn-lt"/>
              </a:rPr>
              <a:t>예상 총 매출액: 200억 원</a:t>
            </a:r>
            <a:endParaRPr lang="ko-KR" altLang="en-US" dirty="0"/>
          </a:p>
          <a:p>
            <a:r>
              <a:rPr lang="ko-KR" dirty="0">
                <a:ea typeface="+mn-lt"/>
                <a:cs typeface="+mn-lt"/>
              </a:rPr>
              <a:t>영업 이익률: 20% 달성</a:t>
            </a:r>
            <a:endParaRPr lang="ko-KR" dirty="0"/>
          </a:p>
          <a:p>
            <a:r>
              <a:rPr lang="ko-KR" dirty="0">
                <a:ea typeface="+mn-lt"/>
                <a:cs typeface="+mn-lt"/>
              </a:rPr>
              <a:t>R&amp;D 투자 비중: 매출액의 15% 유지</a:t>
            </a:r>
            <a:endParaRPr lang="ko-KR" dirty="0"/>
          </a:p>
        </p:txBody>
      </p:sp>
    </p:spTree>
    <p:extLst>
      <p:ext uri="{BB962C8B-B14F-4D97-AF65-F5344CB8AC3E}">
        <p14:creationId xmlns:p14="http://schemas.microsoft.com/office/powerpoint/2010/main" val="15958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72620B0-0F2E-F229-5005-60B15A170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dirty="0">
                <a:ea typeface="+mj-lt"/>
                <a:cs typeface="+mj-lt"/>
              </a:rPr>
              <a:t>결론 및 향후 계획</a:t>
            </a:r>
            <a:endParaRPr lang="ko-KR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5BF84C0-D489-489D-473D-AA42CF268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ko-KR" dirty="0">
                <a:ea typeface="+mn-lt"/>
                <a:cs typeface="+mn-lt"/>
              </a:rPr>
              <a:t>지속적인 기술 혁신과 시장 중심의 전략으로 미래 성장 동력 확보</a:t>
            </a:r>
            <a:endParaRPr lang="ko-KR" altLang="en-US" dirty="0"/>
          </a:p>
          <a:p>
            <a:r>
              <a:rPr lang="ko-KR" dirty="0">
                <a:ea typeface="+mn-lt"/>
                <a:cs typeface="+mn-lt"/>
              </a:rPr>
              <a:t>분기별 성과 검토 및 유연한 전략 수정</a:t>
            </a:r>
            <a:endParaRPr lang="ko-KR"/>
          </a:p>
          <a:p>
            <a:r>
              <a:rPr lang="ko-KR" dirty="0">
                <a:ea typeface="+mn-lt"/>
                <a:cs typeface="+mn-lt"/>
              </a:rPr>
              <a:t>임직원 역량 강화를 통한 조직 경쟁력 제고</a:t>
            </a:r>
            <a:endParaRPr lang="ko-KR" dirty="0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6D497B6-D62B-0AF8-A78A-4050143B1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83230-F968-4BB7-98C4-CEB0AC8ACAB4}" type="datetime1">
              <a:t>1/4/2026</a:t>
            </a:fld>
            <a:endParaRPr 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75B1E7-2940-B5F2-D646-A286B5498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9D19850-7B5C-010A-0949-573B00AF6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dirty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98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와이드스크린</PresentationFormat>
  <Paragraphs>0</Paragraphs>
  <Slides>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Parallax</vt:lpstr>
      <vt:lpstr>2025년 중장기 사업 전략</vt:lpstr>
      <vt:lpstr>2025년 전략 목표 요약</vt:lpstr>
      <vt:lpstr>핵심 전략 1: 엣지 AI 기술 고도화</vt:lpstr>
      <vt:lpstr>핵심 전략 2: 자율주행 솔루션 상용화 추진</vt:lpstr>
      <vt:lpstr>핵심 전략 3: 신규 시장 발굴 및 파트너십 강화</vt:lpstr>
      <vt:lpstr>2025년 주요 재무 목표</vt:lpstr>
      <vt:lpstr>결론 및 향후 계획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52</cp:revision>
  <dcterms:created xsi:type="dcterms:W3CDTF">2026-01-04T13:24:55Z</dcterms:created>
  <dcterms:modified xsi:type="dcterms:W3CDTF">2026-01-04T13:36:28Z</dcterms:modified>
</cp:coreProperties>
</file>