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2" r:id="rId1"/>
  </p:sldMasterIdLst>
  <p:notesMasterIdLst>
    <p:notesMasterId r:id="rId11"/>
  </p:notesMasterIdLst>
  <p:handoutMasterIdLst>
    <p:handoutMasterId r:id="rId12"/>
  </p:handoutMasterIdLst>
  <p:sldIdLst>
    <p:sldId id="2561" r:id="rId2"/>
    <p:sldId id="2562" r:id="rId3"/>
    <p:sldId id="2563" r:id="rId4"/>
    <p:sldId id="2564" r:id="rId5"/>
    <p:sldId id="2565" r:id="rId6"/>
    <p:sldId id="2566" r:id="rId7"/>
    <p:sldId id="2567" r:id="rId8"/>
    <p:sldId id="2568" r:id="rId9"/>
    <p:sldId id="2569" r:id="rId10"/>
  </p:sldIdLst>
  <p:sldSz cx="12192000" cy="6858000"/>
  <p:notesSz cx="6858000" cy="9144000"/>
  <p:defaultTextStyle>
    <a:defPPr rtl="0">
      <a:defRPr lang="ko-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라즈베리파이 엣지 AI 시장 분석 및 전략 제안" id="{2C932DF9-67C0-4C29-A867-CB5C91727CC8}">
          <p14:sldIdLst>
            <p14:sldId id="2561"/>
          </p14:sldIdLst>
        </p14:section>
        <p14:section name="시장 개요 및 최근 동향" id="{52EF080E-F437-4746-BC9E-466CFF6F26BA}">
          <p14:sldIdLst>
            <p14:sldId id="2562"/>
            <p14:sldId id="2563"/>
          </p14:sldIdLst>
        </p14:section>
        <p14:section name="우리 회사 성과 분석" id="{A5BBB561-30E6-4EFB-B63F-EE244C813CFD}">
          <p14:sldIdLst>
            <p14:sldId id="2564"/>
            <p14:sldId id="2565"/>
          </p14:sldIdLst>
        </p14:section>
        <p14:section name="경쟁사 동향 및 비교" id="{D25DD1B9-0F2B-42BB-A0AA-A9513BAC8DA4}">
          <p14:sldIdLst>
            <p14:sldId id="2566"/>
            <p14:sldId id="2567"/>
          </p14:sldIdLst>
        </p14:section>
        <p14:section name="전략 제안" id="{43E6FC07-1CF4-48F7-9A08-221BBFC214FE}">
          <p14:sldIdLst>
            <p14:sldId id="2568"/>
            <p14:sldId id="25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F5DCF7-7113-4584-B6C2-185B18F4BCC9}" v="8" dt="2026-01-08T01:25:13.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6" autoAdjust="0"/>
    <p:restoredTop sz="94557"/>
  </p:normalViewPr>
  <p:slideViewPr>
    <p:cSldViewPr snapToGrid="0">
      <p:cViewPr varScale="1">
        <p:scale>
          <a:sx n="101" d="100"/>
          <a:sy n="101" d="100"/>
        </p:scale>
        <p:origin x="76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날짜 개체 틀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223FF85-4E34-4546-B772-76DFA4A6051B}" type="datetimeFigureOut">
              <a:rPr lang="en-US" smtClean="0"/>
              <a:t>1/7/2026</a:t>
            </a:fld>
            <a:endParaRPr lang="en-US"/>
          </a:p>
        </p:txBody>
      </p:sp>
      <p:sp>
        <p:nvSpPr>
          <p:cNvPr id="4" name="바닥글 개체 틀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슬라이드 번호 개체 틀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B5CC398-6116-4BD2-9FAD-9822FDA158BE}" type="datetimeFigureOut">
              <a:rPr lang="en-US" smtClean="0"/>
              <a:t>1/7/2026</a:t>
            </a:fld>
            <a:endParaRPr 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normAutofit/>
          </a:body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algun Gothic" panose="020B0503020000020004" pitchFamily="34" charset="-127"/>
        <a:ea typeface="Malgun Gothic" panose="020B0503020000020004" pitchFamily="34" charset="-127"/>
        <a:cs typeface="+mn-cs"/>
      </a:defRPr>
    </a:lvl1pPr>
    <a:lvl2pPr marL="457200" algn="l" defTabSz="914400" rtl="0" eaLnBrk="1" latinLnBrk="0" hangingPunct="1">
      <a:defRPr sz="1200" kern="1200">
        <a:solidFill>
          <a:schemeClr val="tx1"/>
        </a:solidFill>
        <a:latin typeface="Malgun Gothic" panose="020B0503020000020004" pitchFamily="34" charset="-127"/>
        <a:ea typeface="Malgun Gothic" panose="020B0503020000020004" pitchFamily="34" charset="-127"/>
        <a:cs typeface="+mn-cs"/>
      </a:defRPr>
    </a:lvl2pPr>
    <a:lvl3pPr marL="914400" algn="l" defTabSz="914400" rtl="0" eaLnBrk="1" latinLnBrk="0" hangingPunct="1">
      <a:defRPr sz="1200" kern="1200">
        <a:solidFill>
          <a:schemeClr val="tx1"/>
        </a:solidFill>
        <a:latin typeface="Malgun Gothic" panose="020B0503020000020004" pitchFamily="34" charset="-127"/>
        <a:ea typeface="Malgun Gothic" panose="020B0503020000020004" pitchFamily="34" charset="-127"/>
        <a:cs typeface="+mn-cs"/>
      </a:defRPr>
    </a:lvl3pPr>
    <a:lvl4pPr marL="1371600" algn="l" defTabSz="914400" rtl="0" eaLnBrk="1" latinLnBrk="0" hangingPunct="1">
      <a:defRPr sz="1200" kern="1200">
        <a:solidFill>
          <a:schemeClr val="tx1"/>
        </a:solidFill>
        <a:latin typeface="Malgun Gothic" panose="020B0503020000020004" pitchFamily="34" charset="-127"/>
        <a:ea typeface="Malgun Gothic" panose="020B0503020000020004" pitchFamily="34" charset="-127"/>
        <a:cs typeface="+mn-cs"/>
      </a:defRPr>
    </a:lvl4pPr>
    <a:lvl5pPr marL="1828800" algn="l" defTabSz="914400" rtl="0" eaLnBrk="1" latinLnBrk="0" hangingPunct="1">
      <a:defRPr sz="1200" kern="1200">
        <a:solidFill>
          <a:schemeClr val="tx1"/>
        </a:solidFill>
        <a:latin typeface="Malgun Gothic" panose="020B0503020000020004" pitchFamily="34" charset="-127"/>
        <a:ea typeface="Malgun Gothic" panose="020B0503020000020004"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 생성 콘텐츠는 정확하지 않을 수 있습니다.
---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1</a:t>
            </a:fld>
            <a:endParaRPr lang="en-US"/>
          </a:p>
        </p:txBody>
      </p:sp>
    </p:spTree>
    <p:extLst>
      <p:ext uri="{BB962C8B-B14F-4D97-AF65-F5344CB8AC3E}">
        <p14:creationId xmlns:p14="http://schemas.microsoft.com/office/powerpoint/2010/main" val="423101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라즈베리파이 엣지 AI 시장 규모 변화</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2</a:t>
            </a:fld>
            <a:endParaRPr lang="en-US"/>
          </a:p>
        </p:txBody>
      </p:sp>
    </p:spTree>
    <p:extLst>
      <p:ext uri="{BB962C8B-B14F-4D97-AF65-F5344CB8AC3E}">
        <p14:creationId xmlns:p14="http://schemas.microsoft.com/office/powerpoint/2010/main" val="211468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최근 6개월 동안 라즈베리파이 기반 엣지 AI 시장은 뚜렷한 성장세를 보였습니다. 7월 대비 12월 시장 규모는 약 20% 이상 증가하며, 산업 전반에서 엣지 컴퓨팅과 AI 결합에 대한 수요가 확대되고 있음을 보여줍니다. 특히 제조업, 스마트 팩토리, 교육용 프로젝트에서 라즈베리파이 플랫폼을 활용한 AI 솔루션이 빠르게 확산되고 있습니다. 이러한 성장의 배경에는 저비용, 높은 호환성, 커뮤니티 지원이 강점으로 작용하고 있으며, 경쟁사 제품 대비 가격 경쟁력이 뚜렷합니다. 또한, 글로벌 AI 트렌드와 함께 소형화된 AI 모듈의 수요가 증가하면서 라즈베리파이 기반 솔루션은 개발자와 교육기관에서 선호도가 높습니다. 시장 규모의 증가는 Jetson Nano, Google Coral 등 경쟁 제품의 판매량 증가와도 맞물려 있으며, 이는 시장 전체가 확장되는 긍정적 신호입니다. 그러나 경쟁사 제품은 고성능 연산과 특정 산업용 기능에서 강점을 보이고 있어, 향후 차별화 전략이 필요합니다. 이러한 분석을 통해 우리는 시장 성장률, 경쟁사 동향, 기술 트렌드를 종합적으로 고려한 전략 수립이 필수적임을 확인할 수 있습니다.</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3</a:t>
            </a:fld>
            <a:endParaRPr lang="en-US"/>
          </a:p>
        </p:txBody>
      </p:sp>
    </p:spTree>
    <p:extLst>
      <p:ext uri="{BB962C8B-B14F-4D97-AF65-F5344CB8AC3E}">
        <p14:creationId xmlns:p14="http://schemas.microsoft.com/office/powerpoint/2010/main" val="282924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매출 및 시장 점유율 추이</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4</a:t>
            </a:fld>
            <a:endParaRPr lang="en-US"/>
          </a:p>
        </p:txBody>
      </p:sp>
    </p:spTree>
    <p:extLst>
      <p:ext uri="{BB962C8B-B14F-4D97-AF65-F5344CB8AC3E}">
        <p14:creationId xmlns:p14="http://schemas.microsoft.com/office/powerpoint/2010/main" val="102896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우리 회사는 최근 6개월 동안 매출과 시장 점유율에서 긍정적인 변화를 기록했습니다. 매출은 7월 대비 12월 약 25% 증가하였으며, 이는 교육용 키트와 AI 모듈 판매 확대가 주요 요인으로 작용했습니다. 특히 9월 이후 학기 시작과 프로젝트 시즌에 맞춘 프로모션이 효과를 발휘하며 매출 상승을 견인했습니다. 시장 점유율은 7월 8.5%에서 12월 9.8%로 약 1.3%포인트 증가하였는데, 이는 경쟁사 대비 가격 경쟁력과 라즈베리파이 호환성 강화 전략이 주효했음을 보여줍니다. 그러나 Jetson Nano와 Google Coral은 각각 30% 이상 판매량 증가를 기록하며 고성능 세그먼트에서 강세를 보이고 있어, 단순 가격 경쟁을 넘어 기능 차별화가 필요합니다. 또한, 지역별 분석 결과 수도권과 교육기관 밀집 지역에서 매출 비중이 높았으며, 온라인 채널을 통한 SW 라이선스 판매가 꾸준히 증가하는 추세입니다. 이러한 데이터는 향후 전략에서 온라인 채널 강화와 특정 지역 집중 마케팅의 필요성을 시사합니다.</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5</a:t>
            </a:fld>
            <a:endParaRPr lang="en-US"/>
          </a:p>
        </p:txBody>
      </p:sp>
    </p:spTree>
    <p:extLst>
      <p:ext uri="{BB962C8B-B14F-4D97-AF65-F5344CB8AC3E}">
        <p14:creationId xmlns:p14="http://schemas.microsoft.com/office/powerpoint/2010/main" val="23105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Jetson 및 Coral 판매량 증가 분석</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6</a:t>
            </a:fld>
            <a:endParaRPr lang="en-US"/>
          </a:p>
        </p:txBody>
      </p:sp>
    </p:spTree>
    <p:extLst>
      <p:ext uri="{BB962C8B-B14F-4D97-AF65-F5344CB8AC3E}">
        <p14:creationId xmlns:p14="http://schemas.microsoft.com/office/powerpoint/2010/main" val="285278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경쟁사 제품인 NVIDIA Jetson Nano/Orin Nano와 Google Coral Dev Board는 최근 6개월 동안 판매량에서 두드러진 증가세를 보였습니다. Jetson 시리즈는 7월 대비 12월 약 35% 증가하며 산업용 AI 프로젝트에서 강세를 나타냈습니다. Google Coral 역시 약 28% 증가하며, 특히 이미지 처리 및 TensorFlow Lite 기반 애플리케이션에서 선호도가 높습니다. 이러한 경쟁사 제품은 고성능 연산과 특정 산업 기능에서 차별화된 가치를 제공하고 있어, 단순 가격 경쟁으로는 대응이 어렵습니다. 따라서 우리 회사는 라즈베리파이 기반의 저비용, 확장성, 커뮤니티 지원을 강조하는 동시에, 소프트웨어 최적화와 번들 패키지 전략을 통해 경쟁력을 강화해야 합니다. 또한, Jetson과 Coral의 성장세는 시장 전체의 확장 신호로 해석할 수 있으며, 이는 신규 고객 유입 가능성을 높이는 기회로 작용합니다. 경쟁사 분석을 통해 우리는 고성능 세그먼트와 교육·개발 세그먼트 간의 차별화 전략을 명확히 수립해야 합니다.</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7</a:t>
            </a:fld>
            <a:endParaRPr lang="en-US"/>
          </a:p>
        </p:txBody>
      </p:sp>
    </p:spTree>
    <p:extLst>
      <p:ext uri="{BB962C8B-B14F-4D97-AF65-F5344CB8AC3E}">
        <p14:creationId xmlns:p14="http://schemas.microsoft.com/office/powerpoint/2010/main" val="197867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성장 기회와 실행 방안</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8</a:t>
            </a:fld>
            <a:endParaRPr lang="en-US"/>
          </a:p>
        </p:txBody>
      </p:sp>
    </p:spTree>
    <p:extLst>
      <p:ext uri="{BB962C8B-B14F-4D97-AF65-F5344CB8AC3E}">
        <p14:creationId xmlns:p14="http://schemas.microsoft.com/office/powerpoint/2010/main" val="256648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분석 결과를 바탕으로 다음과 같은 전략을 제안합니다. 첫째, 온라인 채널 강화입니다. 최근 SW 라이선스 판매가 꾸준히 증가하고 있어, 전용 플랫폼과 프로모션을 통해 매출을 극대화할 수 있습니다. 둘째, 교육 및 신학기 시즌을 타겟으로 한 마케팅입니다. 9월 이후 프로젝트 수요가 급증하는 패턴을 활용해 맞춤형 패키지와 할인 이벤트를 제공해야 합니다. 셋째, 핵심 지역 집중 전략입니다. 수도권과 교육기관 밀집 지역에서 매출 비중이 높으므로, 오프라인 체험 행사와 지역별 광고를 강화할 필요가 있습니다. 넷째, 경쟁사 대비 차별화입니다. Jetson과 Coral이 고성능 세그먼트에서 강세를 보이는 만큼, 우리는 가격 경쟁력과 라즈베리파이 호환성, 커뮤니티 지원을 강조해야 합니다. 마지막으로, 개발 키트와 AI 모듈 번들링 전략을 통해 프로젝트 기반 고객에게 매력적인 패키지를 제공함으로써 매출을 확대할 수 있습니다. 이러한 전략은 단기적으로 매출 증대, 중장기적으로 브랜드 경쟁력 강화에 기여할 것입니다.</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9</a:t>
            </a:fld>
            <a:endParaRPr lang="en-US"/>
          </a:p>
        </p:txBody>
      </p:sp>
    </p:spTree>
    <p:extLst>
      <p:ext uri="{BB962C8B-B14F-4D97-AF65-F5344CB8AC3E}">
        <p14:creationId xmlns:p14="http://schemas.microsoft.com/office/powerpoint/2010/main" val="2098843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8.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p:bg>
      <p:bgRef idx="1001">
        <a:schemeClr val="bg1"/>
      </p:bgRef>
    </p:bg>
    <p:spTree>
      <p:nvGrpSpPr>
        <p:cNvPr id="1" name=""/>
        <p:cNvGrpSpPr/>
        <p:nvPr/>
      </p:nvGrpSpPr>
      <p:grpSpPr>
        <a:xfrm>
          <a:off x="0" y="0"/>
          <a:ext cx="0" cy="0"/>
          <a:chOff x="0" y="0"/>
          <a:chExt cx="0" cy="0"/>
        </a:xfrm>
      </p:grpSpPr>
      <p:pic>
        <p:nvPicPr>
          <p:cNvPr id="14" name="그림 13" descr="파란색과 분홍색 배경 클로즈업&#10;&#10;AI 생성 콘텐츠는 부정확할 수 있습니다.">
            <a:extLst>
              <a:ext uri="{FF2B5EF4-FFF2-40B4-BE49-F238E27FC236}">
                <a16:creationId xmlns:a16="http://schemas.microsoft.com/office/drawing/2014/main" id="{FA0DAAF8-1473-19E2-7A19-C912696FE1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제목 1">
            <a:extLst>
              <a:ext uri="{FF2B5EF4-FFF2-40B4-BE49-F238E27FC236}">
                <a16:creationId xmlns:a16="http://schemas.microsoft.com/office/drawing/2014/main" id="{59ED5AFE-4996-3F24-6A40-DB7BC8D42158}"/>
              </a:ext>
            </a:extLst>
          </p:cNvPr>
          <p:cNvSpPr>
            <a:spLocks noGrp="1"/>
          </p:cNvSpPr>
          <p:nvPr>
            <p:ph type="ctrTitle" hasCustomPrompt="1"/>
          </p:nvPr>
        </p:nvSpPr>
        <p:spPr>
          <a:xfrm>
            <a:off x="589041" y="2438400"/>
            <a:ext cx="10993359" cy="2684329"/>
          </a:xfrm>
        </p:spPr>
        <p:txBody>
          <a:bodyPr vert="horz" lIns="91440" tIns="45720" rIns="91440" bIns="45720" rtlCol="0" anchor="b">
            <a:normAutofit/>
          </a:bodyPr>
          <a:lstStyle>
            <a:lvl1pPr>
              <a:defRPr lang="en-US" sz="6600" dirty="0">
                <a:solidFill>
                  <a:schemeClr val="tx1"/>
                </a:solidFill>
                <a:latin typeface="Malgun Gothic" panose="020B0503020000020004" pitchFamily="34" charset="-127"/>
                <a:ea typeface="Malgun Gothic" panose="020B0503020000020004" pitchFamily="34" charset="-127"/>
              </a:defRPr>
            </a:lvl1pPr>
          </a:lstStyle>
          <a:p>
            <a:pPr lvl="0" rtl="0"/>
            <a:r>
              <a:rPr lang="ko"/>
              <a:t>마스터 제목 스타일 편집</a:t>
            </a:r>
          </a:p>
        </p:txBody>
      </p:sp>
      <p:sp>
        <p:nvSpPr>
          <p:cNvPr id="9" name="부제목 2">
            <a:extLst>
              <a:ext uri="{FF2B5EF4-FFF2-40B4-BE49-F238E27FC236}">
                <a16:creationId xmlns:a16="http://schemas.microsoft.com/office/drawing/2014/main" id="{6F756E8C-2C5E-B25F-5DAD-4E06067BC734}"/>
              </a:ext>
            </a:extLst>
          </p:cNvPr>
          <p:cNvSpPr>
            <a:spLocks noGrp="1"/>
          </p:cNvSpPr>
          <p:nvPr>
            <p:ph type="subTitle" idx="1" hasCustomPrompt="1"/>
          </p:nvPr>
        </p:nvSpPr>
        <p:spPr>
          <a:xfrm>
            <a:off x="589041" y="5257800"/>
            <a:ext cx="9164559" cy="914400"/>
          </a:xfrm>
        </p:spPr>
        <p:txBody>
          <a:bodyPr vert="horz" lIns="91440" tIns="45720" rIns="91440" bIns="45720" rtlCol="0">
            <a:normAutofit/>
          </a:bodyPr>
          <a:lstStyle>
            <a:lvl1pPr marL="0" indent="0">
              <a:buNone/>
              <a:defRPr lang="en-US" sz="2200" dirty="0">
                <a:solidFill>
                  <a:schemeClr val="tx1"/>
                </a:solidFill>
                <a:latin typeface="Malgun Gothic" panose="020B0503020000020004" pitchFamily="34" charset="-127"/>
                <a:ea typeface="Malgun Gothic" panose="020B0503020000020004" pitchFamily="34" charset="-127"/>
              </a:defRPr>
            </a:lvl1pPr>
          </a:lstStyle>
          <a:p>
            <a:pPr lvl="0" rtl="0"/>
            <a:r>
              <a:rPr lang="ko"/>
              <a:t>클릭하여 마스터 부제목 스타일 편집</a:t>
            </a:r>
          </a:p>
        </p:txBody>
      </p:sp>
      <p:pic>
        <p:nvPicPr>
          <p:cNvPr id="2" name="그래픽 1">
            <a:extLst>
              <a:ext uri="{FF2B5EF4-FFF2-40B4-BE49-F238E27FC236}">
                <a16:creationId xmlns:a16="http://schemas.microsoft.com/office/drawing/2014/main" id="{FB03B42F-CFBB-090D-EC8E-0FC7E903EE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11" name="바닥글 개체 틀 10">
            <a:extLst>
              <a:ext uri="{FF2B5EF4-FFF2-40B4-BE49-F238E27FC236}">
                <a16:creationId xmlns:a16="http://schemas.microsoft.com/office/drawing/2014/main" id="{DD36ECCE-2AA5-C398-CA75-78EBCBDCF261}"/>
              </a:ext>
            </a:extLst>
          </p:cNvPr>
          <p:cNvSpPr>
            <a:spLocks noGrp="1"/>
          </p:cNvSpPr>
          <p:nvPr>
            <p:ph type="ftr" sz="quarter" idx="11"/>
          </p:nvPr>
        </p:nvSpPr>
        <p:spPr>
          <a:xfrm>
            <a:off x="6280176" y="152400"/>
            <a:ext cx="3200400" cy="365125"/>
          </a:xfrm>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6" name="날짜 개체 틀 5">
            <a:extLst>
              <a:ext uri="{FF2B5EF4-FFF2-40B4-BE49-F238E27FC236}">
                <a16:creationId xmlns:a16="http://schemas.microsoft.com/office/drawing/2014/main" id="{FA4C2171-40CE-DE50-6D13-60F77A548C03}"/>
              </a:ext>
            </a:extLst>
          </p:cNvPr>
          <p:cNvSpPr>
            <a:spLocks noGrp="1"/>
          </p:cNvSpPr>
          <p:nvPr>
            <p:ph type="dt" sz="half" idx="10"/>
          </p:nvPr>
        </p:nvSpPr>
        <p:spPr>
          <a:xfrm>
            <a:off x="9531099" y="152400"/>
            <a:ext cx="1800171" cy="365125"/>
          </a:xfrm>
        </p:spPr>
        <p:txBody>
          <a:bodyPr rtlCol="0"/>
          <a:lstStyle/>
          <a:p>
            <a:pPr rtl="0"/>
            <a:r>
              <a:rPr lang="en-US"/>
              <a:t>2025/11/25</a:t>
            </a:r>
          </a:p>
        </p:txBody>
      </p:sp>
      <p:sp>
        <p:nvSpPr>
          <p:cNvPr id="12" name="슬라이드 번호 개체 틀 11">
            <a:extLst>
              <a:ext uri="{FF2B5EF4-FFF2-40B4-BE49-F238E27FC236}">
                <a16:creationId xmlns:a16="http://schemas.microsoft.com/office/drawing/2014/main" id="{73F8FB25-49C8-A3FD-F32A-4C95B18F4A71}"/>
              </a:ext>
            </a:extLst>
          </p:cNvPr>
          <p:cNvSpPr>
            <a:spLocks noGrp="1"/>
          </p:cNvSpPr>
          <p:nvPr>
            <p:ph type="sldNum" sz="quarter" idx="12"/>
          </p:nvPr>
        </p:nvSpPr>
        <p:spPr>
          <a:xfrm>
            <a:off x="11381793" y="152400"/>
            <a:ext cx="429207" cy="365125"/>
          </a:xfrm>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7357190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구역 머리글 2">
    <p:bg>
      <p:bgRef idx="1001">
        <a:schemeClr val="bg1"/>
      </p:bgRef>
    </p:bg>
    <p:spTree>
      <p:nvGrpSpPr>
        <p:cNvPr id="1" name=""/>
        <p:cNvGrpSpPr/>
        <p:nvPr/>
      </p:nvGrpSpPr>
      <p:grpSpPr>
        <a:xfrm>
          <a:off x="0" y="0"/>
          <a:ext cx="0" cy="0"/>
          <a:chOff x="0" y="0"/>
          <a:chExt cx="0" cy="0"/>
        </a:xfrm>
      </p:grpSpPr>
      <p:pic>
        <p:nvPicPr>
          <p:cNvPr id="14" name="그림 13" descr="파란색과 분홍색의 흐릿한 이미지&#10;&#10;AI 생성 콘텐츠는 부정확할 수 있습니다.">
            <a:extLst>
              <a:ext uri="{FF2B5EF4-FFF2-40B4-BE49-F238E27FC236}">
                <a16:creationId xmlns:a16="http://schemas.microsoft.com/office/drawing/2014/main" id="{E8AEC1E5-A1B0-5F0D-7E91-B99164B66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5"/>
          </a:xfrm>
          <a:prstGeom prst="rect">
            <a:avLst/>
          </a:prstGeom>
        </p:spPr>
      </p:pic>
      <p:sp>
        <p:nvSpPr>
          <p:cNvPr id="4" name="제목 1">
            <a:extLst>
              <a:ext uri="{FF2B5EF4-FFF2-40B4-BE49-F238E27FC236}">
                <a16:creationId xmlns:a16="http://schemas.microsoft.com/office/drawing/2014/main" id="{1AC02B19-E76A-5F06-CC78-E185C785940F}"/>
              </a:ext>
            </a:extLst>
          </p:cNvPr>
          <p:cNvSpPr>
            <a:spLocks noGrp="1"/>
          </p:cNvSpPr>
          <p:nvPr>
            <p:ph type="ctrTitle" hasCustomPrompt="1"/>
          </p:nvPr>
        </p:nvSpPr>
        <p:spPr>
          <a:xfrm>
            <a:off x="381000" y="1600200"/>
            <a:ext cx="11430000" cy="4572000"/>
          </a:xfrm>
        </p:spPr>
        <p:txBody>
          <a:bodyPr vert="horz" lIns="91440" tIns="45720" rIns="91440" bIns="45720" rtlCol="0" anchor="b">
            <a:normAutofit/>
          </a:bodyPr>
          <a:lstStyle>
            <a:lvl1pPr>
              <a:lnSpc>
                <a:spcPct val="75000"/>
              </a:lnSpc>
              <a:defRPr lang="en-US" sz="8600" cap="none" baseline="0" dirty="0">
                <a:solidFill>
                  <a:schemeClr val="tx1"/>
                </a:solidFill>
                <a:latin typeface="Malgun Gothic" panose="020B0503020000020004" pitchFamily="34" charset="-127"/>
                <a:ea typeface="Malgun Gothic" panose="020B0503020000020004" pitchFamily="34" charset="-127"/>
              </a:defRPr>
            </a:lvl1pPr>
          </a:lstStyle>
          <a:p>
            <a:pPr lvl="0" rtl="0"/>
            <a:r>
              <a:rPr lang="ko"/>
              <a:t>구역 머리글</a:t>
            </a:r>
          </a:p>
        </p:txBody>
      </p:sp>
      <p:sp>
        <p:nvSpPr>
          <p:cNvPr id="5" name="바닥글 개체 틀 4">
            <a:extLst>
              <a:ext uri="{FF2B5EF4-FFF2-40B4-BE49-F238E27FC236}">
                <a16:creationId xmlns:a16="http://schemas.microsoft.com/office/drawing/2014/main" id="{78F6BEA5-7812-E1C8-AD3A-DE3629179E0A}"/>
              </a:ext>
            </a:extLst>
          </p:cNvPr>
          <p:cNvSpPr>
            <a:spLocks noGrp="1"/>
          </p:cNvSpPr>
          <p:nvPr>
            <p:ph type="ftr" sz="quarter" idx="11"/>
          </p:nvPr>
        </p:nvSpPr>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3" name="날짜 개체 틀 2">
            <a:extLst>
              <a:ext uri="{FF2B5EF4-FFF2-40B4-BE49-F238E27FC236}">
                <a16:creationId xmlns:a16="http://schemas.microsoft.com/office/drawing/2014/main" id="{5A3B1F3F-0C8E-5A7A-475A-00F1006A7B31}"/>
              </a:ext>
            </a:extLst>
          </p:cNvPr>
          <p:cNvSpPr>
            <a:spLocks noGrp="1"/>
          </p:cNvSpPr>
          <p:nvPr>
            <p:ph type="dt" sz="half" idx="10"/>
          </p:nvPr>
        </p:nvSpPr>
        <p:spPr/>
        <p:txBody>
          <a:bodyPr rtlCol="0"/>
          <a:lstStyle>
            <a:lvl1pPr>
              <a:defRPr>
                <a:solidFill>
                  <a:schemeClr val="tx1"/>
                </a:solidFill>
              </a:defRPr>
            </a:lvl1pPr>
          </a:lstStyle>
          <a:p>
            <a:pPr rtl="0"/>
            <a:r>
              <a:rPr lang="en-US"/>
              <a:t>2025/11/25</a:t>
            </a:r>
          </a:p>
        </p:txBody>
      </p:sp>
      <p:sp>
        <p:nvSpPr>
          <p:cNvPr id="6" name="슬라이드 번호 개체 틀 5">
            <a:extLst>
              <a:ext uri="{FF2B5EF4-FFF2-40B4-BE49-F238E27FC236}">
                <a16:creationId xmlns:a16="http://schemas.microsoft.com/office/drawing/2014/main" id="{9435B1E7-7CF5-B0DF-C56E-203939E591D7}"/>
              </a:ext>
            </a:extLst>
          </p:cNvPr>
          <p:cNvSpPr>
            <a:spLocks noGrp="1"/>
          </p:cNvSpPr>
          <p:nvPr>
            <p:ph type="sldNum" sz="quarter" idx="12"/>
          </p:nvPr>
        </p:nvSpPr>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42520384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안건">
    <p:bg>
      <p:bgPr>
        <a:solidFill>
          <a:schemeClr val="bg1"/>
        </a:solidFill>
        <a:effectLst/>
      </p:bgPr>
    </p:bg>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701A1411-1618-7B55-6F05-E4292F281D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그래픽 7">
            <a:extLst>
              <a:ext uri="{FF2B5EF4-FFF2-40B4-BE49-F238E27FC236}">
                <a16:creationId xmlns:a16="http://schemas.microsoft.com/office/drawing/2014/main" id="{FC3F75D9-C1DA-5E09-7705-E8EDCDDEEF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0" y="0"/>
            <a:ext cx="12192000" cy="6858000"/>
          </a:xfrm>
          <a:prstGeom prst="rect">
            <a:avLst/>
          </a:prstGeom>
        </p:spPr>
      </p:pic>
      <p:sp>
        <p:nvSpPr>
          <p:cNvPr id="9" name="제목 1">
            <a:extLst>
              <a:ext uri="{FF2B5EF4-FFF2-40B4-BE49-F238E27FC236}">
                <a16:creationId xmlns:a16="http://schemas.microsoft.com/office/drawing/2014/main" id="{61423BE9-C6AD-3608-7312-55246E016EAA}"/>
              </a:ext>
            </a:extLst>
          </p:cNvPr>
          <p:cNvSpPr>
            <a:spLocks noGrp="1"/>
          </p:cNvSpPr>
          <p:nvPr>
            <p:ph type="title" hasCustomPrompt="1"/>
          </p:nvPr>
        </p:nvSpPr>
        <p:spPr>
          <a:xfrm>
            <a:off x="609600" y="685800"/>
            <a:ext cx="6629400" cy="1681218"/>
          </a:xfrm>
        </p:spPr>
        <p:txBody>
          <a:bodyPr rtlCol="0" anchor="t">
            <a:normAutofit/>
          </a:bodyPr>
          <a:lstStyle>
            <a:lvl1pPr>
              <a:defRPr sz="6800">
                <a:solidFill>
                  <a:schemeClr val="tx1"/>
                </a:solidFill>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13" name="내용 개체 틀 6">
            <a:extLst>
              <a:ext uri="{FF2B5EF4-FFF2-40B4-BE49-F238E27FC236}">
                <a16:creationId xmlns:a16="http://schemas.microsoft.com/office/drawing/2014/main" id="{4DB465B5-8C64-384F-7DC0-7C2D1C976108}"/>
              </a:ext>
            </a:extLst>
          </p:cNvPr>
          <p:cNvSpPr>
            <a:spLocks noGrp="1"/>
          </p:cNvSpPr>
          <p:nvPr>
            <p:ph sz="quarter" idx="13" hasCustomPrompt="1"/>
          </p:nvPr>
        </p:nvSpPr>
        <p:spPr>
          <a:xfrm>
            <a:off x="609601" y="2514600"/>
            <a:ext cx="7086599" cy="3463314"/>
          </a:xfrm>
        </p:spPr>
        <p:txBody>
          <a:bodyPr rtlCol="0">
            <a:normAutofit/>
          </a:bodyPr>
          <a:lstStyle>
            <a:lvl1pPr marL="457200" indent="-457200">
              <a:buFont typeface="+mj-lt"/>
              <a:buAutoNum type="arabicPeriod"/>
              <a:defRPr sz="1800">
                <a:solidFill>
                  <a:schemeClr val="tx1"/>
                </a:solidFill>
                <a:latin typeface="Malgun Gothic" panose="020B0503020000020004" pitchFamily="34" charset="-127"/>
                <a:ea typeface="Malgun Gothic" panose="020B0503020000020004" pitchFamily="34" charset="-127"/>
              </a:defRPr>
            </a:lvl1pPr>
            <a:lvl2pPr marL="685800" indent="-457200">
              <a:buFont typeface="+mj-lt"/>
              <a:buAutoNum type="arabicPeriod"/>
              <a:defRPr sz="1600">
                <a:solidFill>
                  <a:schemeClr val="tx1"/>
                </a:solidFill>
                <a:latin typeface="Malgun Gothic" panose="020B0503020000020004" pitchFamily="34" charset="-127"/>
                <a:ea typeface="Malgun Gothic" panose="020B0503020000020004" pitchFamily="34" charset="-127"/>
              </a:defRPr>
            </a:lvl2pPr>
            <a:lvl3pPr marL="800100" indent="-342900">
              <a:buFont typeface="+mj-lt"/>
              <a:buAutoNum type="arabicPeriod"/>
              <a:defRPr sz="1400">
                <a:solidFill>
                  <a:schemeClr val="tx1"/>
                </a:solidFill>
                <a:latin typeface="Malgun Gothic" panose="020B0503020000020004" pitchFamily="34" charset="-127"/>
                <a:ea typeface="Malgun Gothic" panose="020B0503020000020004" pitchFamily="34" charset="-127"/>
              </a:defRPr>
            </a:lvl3pPr>
            <a:lvl4pPr marL="1028700" indent="-342900">
              <a:buFont typeface="+mj-lt"/>
              <a:buAutoNum type="arabicPeriod"/>
              <a:defRPr sz="1400">
                <a:solidFill>
                  <a:schemeClr val="tx1"/>
                </a:solidFill>
                <a:latin typeface="Malgun Gothic" panose="020B0503020000020004" pitchFamily="34" charset="-127"/>
                <a:ea typeface="Malgun Gothic" panose="020B0503020000020004" pitchFamily="34" charset="-127"/>
              </a:defRPr>
            </a:lvl4pPr>
            <a:lvl5pPr marL="1257300" indent="-342900">
              <a:buFont typeface="+mj-lt"/>
              <a:buAutoNum type="arabicPeriod"/>
              <a:defRPr sz="1400">
                <a:solidFill>
                  <a:schemeClr val="tx1"/>
                </a:solidFill>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3" name="바닥글 개체 틀 2">
            <a:extLst>
              <a:ext uri="{FF2B5EF4-FFF2-40B4-BE49-F238E27FC236}">
                <a16:creationId xmlns:a16="http://schemas.microsoft.com/office/drawing/2014/main" id="{1998790F-95AF-C438-81C4-A7AFBC618EE3}"/>
              </a:ext>
            </a:extLst>
          </p:cNvPr>
          <p:cNvSpPr>
            <a:spLocks noGrp="1"/>
          </p:cNvSpPr>
          <p:nvPr>
            <p:ph type="ftr" sz="quarter" idx="15"/>
          </p:nvPr>
        </p:nvSpPr>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2" name="날짜 개체 틀 1">
            <a:extLst>
              <a:ext uri="{FF2B5EF4-FFF2-40B4-BE49-F238E27FC236}">
                <a16:creationId xmlns:a16="http://schemas.microsoft.com/office/drawing/2014/main" id="{99A11A83-974F-916E-4B94-072D216980E7}"/>
              </a:ext>
            </a:extLst>
          </p:cNvPr>
          <p:cNvSpPr>
            <a:spLocks noGrp="1"/>
          </p:cNvSpPr>
          <p:nvPr>
            <p:ph type="dt" sz="half" idx="14"/>
          </p:nvPr>
        </p:nvSpPr>
        <p:spPr/>
        <p:txBody>
          <a:bodyPr rtlCol="0"/>
          <a:lstStyle>
            <a:lvl1pPr>
              <a:defRPr>
                <a:solidFill>
                  <a:schemeClr val="tx1"/>
                </a:solidFill>
              </a:defRPr>
            </a:lvl1pPr>
          </a:lstStyle>
          <a:p>
            <a:pPr rtl="0"/>
            <a:r>
              <a:rPr lang="en-US"/>
              <a:t>2025/11/25</a:t>
            </a:r>
          </a:p>
        </p:txBody>
      </p:sp>
      <p:sp>
        <p:nvSpPr>
          <p:cNvPr id="4" name="슬라이드 번호 개체 틀 3">
            <a:extLst>
              <a:ext uri="{FF2B5EF4-FFF2-40B4-BE49-F238E27FC236}">
                <a16:creationId xmlns:a16="http://schemas.microsoft.com/office/drawing/2014/main" id="{A5B9FFFF-03A0-FB05-6654-69512558AAE7}"/>
              </a:ext>
            </a:extLst>
          </p:cNvPr>
          <p:cNvSpPr>
            <a:spLocks noGrp="1"/>
          </p:cNvSpPr>
          <p:nvPr>
            <p:ph type="sldNum" sz="quarter" idx="16"/>
          </p:nvPr>
        </p:nvSpPr>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94880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그림이 있는 안건">
    <p:bg>
      <p:bgPr>
        <a:solidFill>
          <a:schemeClr val="bg1"/>
        </a:solidFill>
        <a:effectLst/>
      </p:bgPr>
    </p:bg>
    <p:spTree>
      <p:nvGrpSpPr>
        <p:cNvPr id="1" name=""/>
        <p:cNvGrpSpPr/>
        <p:nvPr/>
      </p:nvGrpSpPr>
      <p:grpSpPr>
        <a:xfrm>
          <a:off x="0" y="0"/>
          <a:ext cx="0" cy="0"/>
          <a:chOff x="0" y="0"/>
          <a:chExt cx="0" cy="0"/>
        </a:xfrm>
      </p:grpSpPr>
      <p:sp>
        <p:nvSpPr>
          <p:cNvPr id="8" name="제목 1">
            <a:extLst>
              <a:ext uri="{FF2B5EF4-FFF2-40B4-BE49-F238E27FC236}">
                <a16:creationId xmlns:a16="http://schemas.microsoft.com/office/drawing/2014/main" id="{F295885B-1DD3-9A2F-6CE5-85B63AC5CD9F}"/>
              </a:ext>
            </a:extLst>
          </p:cNvPr>
          <p:cNvSpPr>
            <a:spLocks noGrp="1"/>
          </p:cNvSpPr>
          <p:nvPr>
            <p:ph type="title" hasCustomPrompt="1"/>
          </p:nvPr>
        </p:nvSpPr>
        <p:spPr>
          <a:xfrm>
            <a:off x="381000" y="4343400"/>
            <a:ext cx="4800599" cy="2133600"/>
          </a:xfrm>
        </p:spPr>
        <p:txBody>
          <a:bodyPr rtlCol="0" anchor="b">
            <a:normAutofit/>
          </a:bodyPr>
          <a:lstStyle>
            <a:lvl1pPr>
              <a:defRPr sz="72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6" name="그림 개체 틀 34">
            <a:extLst>
              <a:ext uri="{FF2B5EF4-FFF2-40B4-BE49-F238E27FC236}">
                <a16:creationId xmlns:a16="http://schemas.microsoft.com/office/drawing/2014/main" id="{41D936BB-D3BE-42B9-6F9B-0D898AFA4EC9}"/>
              </a:ext>
            </a:extLst>
          </p:cNvPr>
          <p:cNvSpPr>
            <a:spLocks noGrp="1"/>
          </p:cNvSpPr>
          <p:nvPr>
            <p:ph type="pic" sz="quarter" idx="14"/>
          </p:nvPr>
        </p:nvSpPr>
        <p:spPr>
          <a:xfrm>
            <a:off x="152400" y="152400"/>
            <a:ext cx="11887200" cy="3733798"/>
          </a:xfrm>
          <a:custGeom>
            <a:avLst/>
            <a:gdLst>
              <a:gd name="connsiteX0" fmla="*/ 349240 w 11887200"/>
              <a:gd name="connsiteY0" fmla="*/ 0 h 3733798"/>
              <a:gd name="connsiteX1" fmla="*/ 11537960 w 11887200"/>
              <a:gd name="connsiteY1" fmla="*/ 0 h 3733798"/>
              <a:gd name="connsiteX2" fmla="*/ 11608344 w 11887200"/>
              <a:gd name="connsiteY2" fmla="*/ 7095 h 3733798"/>
              <a:gd name="connsiteX3" fmla="*/ 11887200 w 11887200"/>
              <a:gd name="connsiteY3" fmla="*/ 349249 h 3733798"/>
              <a:gd name="connsiteX4" fmla="*/ 11887200 w 11887200"/>
              <a:gd name="connsiteY4" fmla="*/ 2021400 h 3733798"/>
              <a:gd name="connsiteX5" fmla="*/ 11537950 w 11887200"/>
              <a:gd name="connsiteY5" fmla="*/ 2370650 h 3733798"/>
              <a:gd name="connsiteX6" fmla="*/ 5378450 w 11887200"/>
              <a:gd name="connsiteY6" fmla="*/ 2370650 h 3733798"/>
              <a:gd name="connsiteX7" fmla="*/ 5029200 w 11887200"/>
              <a:gd name="connsiteY7" fmla="*/ 2719900 h 3733798"/>
              <a:gd name="connsiteX8" fmla="*/ 5029200 w 11887200"/>
              <a:gd name="connsiteY8" fmla="*/ 3384548 h 3733798"/>
              <a:gd name="connsiteX9" fmla="*/ 4679950 w 11887200"/>
              <a:gd name="connsiteY9" fmla="*/ 3733798 h 3733798"/>
              <a:gd name="connsiteX10" fmla="*/ 349250 w 11887200"/>
              <a:gd name="connsiteY10" fmla="*/ 3733798 h 3733798"/>
              <a:gd name="connsiteX11" fmla="*/ 0 w 11887200"/>
              <a:gd name="connsiteY11" fmla="*/ 3384548 h 3733798"/>
              <a:gd name="connsiteX12" fmla="*/ 0 w 11887200"/>
              <a:gd name="connsiteY12" fmla="*/ 349249 h 3733798"/>
              <a:gd name="connsiteX13" fmla="*/ 278864 w 11887200"/>
              <a:gd name="connsiteY13" fmla="*/ 7095 h 373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87200" h="3733798">
                <a:moveTo>
                  <a:pt x="349240" y="0"/>
                </a:moveTo>
                <a:lnTo>
                  <a:pt x="11537960" y="0"/>
                </a:lnTo>
                <a:lnTo>
                  <a:pt x="11608344" y="7095"/>
                </a:lnTo>
                <a:cubicBezTo>
                  <a:pt x="11767505" y="39661"/>
                  <a:pt x="11887200" y="180474"/>
                  <a:pt x="11887200" y="349249"/>
                </a:cubicBezTo>
                <a:lnTo>
                  <a:pt x="11887200" y="2021400"/>
                </a:lnTo>
                <a:cubicBezTo>
                  <a:pt x="11887200" y="2214288"/>
                  <a:pt x="11730863" y="2370650"/>
                  <a:pt x="11537950" y="2370650"/>
                </a:cubicBezTo>
                <a:lnTo>
                  <a:pt x="5378450" y="2370650"/>
                </a:lnTo>
                <a:cubicBezTo>
                  <a:pt x="5185563" y="2370650"/>
                  <a:pt x="5029200" y="2527013"/>
                  <a:pt x="5029200" y="2719900"/>
                </a:cubicBezTo>
                <a:lnTo>
                  <a:pt x="5029200" y="3384548"/>
                </a:lnTo>
                <a:cubicBezTo>
                  <a:pt x="5029200" y="3577436"/>
                  <a:pt x="4872838" y="3733798"/>
                  <a:pt x="4679950" y="3733798"/>
                </a:cubicBezTo>
                <a:lnTo>
                  <a:pt x="349250" y="3733798"/>
                </a:lnTo>
                <a:cubicBezTo>
                  <a:pt x="156364" y="3733798"/>
                  <a:pt x="0" y="3577436"/>
                  <a:pt x="0" y="3384548"/>
                </a:cubicBezTo>
                <a:lnTo>
                  <a:pt x="0" y="349249"/>
                </a:lnTo>
                <a:cubicBezTo>
                  <a:pt x="0" y="180474"/>
                  <a:pt x="119716" y="39661"/>
                  <a:pt x="278864" y="7095"/>
                </a:cubicBezTo>
                <a:close/>
              </a:path>
            </a:pathLst>
          </a:custGeom>
          <a:blipFill>
            <a:blip r:embed="rId2">
              <a:alphaModFix amt="60000"/>
            </a:blip>
            <a:stretch>
              <a:fillRect/>
            </a:stretch>
          </a:blipFill>
        </p:spPr>
        <p:txBody>
          <a:bodyPr wrap="square" rtlCol="0">
            <a:noAutofit/>
          </a:bodyPr>
          <a:lstStyle/>
          <a:p>
            <a:pPr rtl="0"/>
            <a:endParaRPr lang="en-US"/>
          </a:p>
        </p:txBody>
      </p:sp>
      <p:sp>
        <p:nvSpPr>
          <p:cNvPr id="9" name="내용 개체 틀 6">
            <a:extLst>
              <a:ext uri="{FF2B5EF4-FFF2-40B4-BE49-F238E27FC236}">
                <a16:creationId xmlns:a16="http://schemas.microsoft.com/office/drawing/2014/main" id="{97E45652-0A6C-4552-E12E-94E6B8CAAC7E}"/>
              </a:ext>
            </a:extLst>
          </p:cNvPr>
          <p:cNvSpPr>
            <a:spLocks noGrp="1"/>
          </p:cNvSpPr>
          <p:nvPr>
            <p:ph sz="quarter" idx="13" hasCustomPrompt="1"/>
          </p:nvPr>
        </p:nvSpPr>
        <p:spPr>
          <a:xfrm>
            <a:off x="5588000" y="2895600"/>
            <a:ext cx="6223000" cy="3267456"/>
          </a:xfrm>
        </p:spPr>
        <p:txBody>
          <a:bodyPr rtlCol="0">
            <a:normAutofit/>
          </a:bodyPr>
          <a:lstStyle>
            <a:lvl1pPr marL="457200" indent="-457200">
              <a:buFont typeface="+mj-lt"/>
              <a:buAutoNum type="arabicPeriod"/>
              <a:defRPr sz="1800">
                <a:latin typeface="Malgun Gothic" panose="020B0503020000020004" pitchFamily="34" charset="-127"/>
                <a:ea typeface="Malgun Gothic" panose="020B0503020000020004" pitchFamily="34" charset="-127"/>
              </a:defRPr>
            </a:lvl1pPr>
            <a:lvl2pPr marL="571500" indent="-342900">
              <a:buFont typeface="+mj-lt"/>
              <a:buAutoNum type="arabicPeriod"/>
              <a:defRPr sz="1600">
                <a:latin typeface="Malgun Gothic" panose="020B0503020000020004" pitchFamily="34" charset="-127"/>
                <a:ea typeface="Malgun Gothic" panose="020B0503020000020004" pitchFamily="34" charset="-127"/>
              </a:defRPr>
            </a:lvl2pPr>
            <a:lvl3pPr marL="800100" indent="-342900">
              <a:buFont typeface="+mj-lt"/>
              <a:buAutoNum type="arabicPeriod"/>
              <a:defRPr sz="1400">
                <a:latin typeface="Malgun Gothic" panose="020B0503020000020004" pitchFamily="34" charset="-127"/>
                <a:ea typeface="Malgun Gothic" panose="020B0503020000020004" pitchFamily="34" charset="-127"/>
              </a:defRPr>
            </a:lvl3pPr>
            <a:lvl4pPr marL="1028700" indent="-342900">
              <a:buFont typeface="+mj-lt"/>
              <a:buAutoNum type="arabicPeriod"/>
              <a:defRPr sz="1400">
                <a:latin typeface="Malgun Gothic" panose="020B0503020000020004" pitchFamily="34" charset="-127"/>
                <a:ea typeface="Malgun Gothic" panose="020B0503020000020004" pitchFamily="34" charset="-127"/>
              </a:defRPr>
            </a:lvl4pPr>
            <a:lvl5pPr>
              <a:buFont typeface="+mj-lt"/>
              <a:buAutoNum type="arabicPeriod"/>
              <a:defRPr sz="140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3" name="바닥글 개체 틀 2">
            <a:extLst>
              <a:ext uri="{FF2B5EF4-FFF2-40B4-BE49-F238E27FC236}">
                <a16:creationId xmlns:a16="http://schemas.microsoft.com/office/drawing/2014/main" id="{0F8B1980-1174-ED0C-7D2B-3C8E19442F88}"/>
              </a:ext>
            </a:extLst>
          </p:cNvPr>
          <p:cNvSpPr>
            <a:spLocks noGrp="1"/>
          </p:cNvSpPr>
          <p:nvPr>
            <p:ph type="ftr" sz="quarter" idx="16"/>
          </p:nvPr>
        </p:nvSpPr>
        <p:spPr>
          <a:xfrm>
            <a:off x="5588000" y="6347057"/>
            <a:ext cx="3200400" cy="365125"/>
          </a:xfrm>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2" name="날짜 개체 틀 1">
            <a:extLst>
              <a:ext uri="{FF2B5EF4-FFF2-40B4-BE49-F238E27FC236}">
                <a16:creationId xmlns:a16="http://schemas.microsoft.com/office/drawing/2014/main" id="{0A0E17CE-5CDB-F9B8-508A-EBF750BFDC28}"/>
              </a:ext>
            </a:extLst>
          </p:cNvPr>
          <p:cNvSpPr>
            <a:spLocks noGrp="1"/>
          </p:cNvSpPr>
          <p:nvPr>
            <p:ph type="dt" sz="half" idx="15"/>
          </p:nvPr>
        </p:nvSpPr>
        <p:spPr/>
        <p:txBody>
          <a:bodyPr rtlCol="0"/>
          <a:lstStyle/>
          <a:p>
            <a:pPr rtl="0"/>
            <a:r>
              <a:rPr lang="en-US"/>
              <a:t>2025/11/25</a:t>
            </a:r>
          </a:p>
        </p:txBody>
      </p:sp>
      <p:sp>
        <p:nvSpPr>
          <p:cNvPr id="4" name="슬라이드 번호 개체 틀 3">
            <a:extLst>
              <a:ext uri="{FF2B5EF4-FFF2-40B4-BE49-F238E27FC236}">
                <a16:creationId xmlns:a16="http://schemas.microsoft.com/office/drawing/2014/main" id="{7F65A623-B0CB-DF72-7154-FAA599F2E10F}"/>
              </a:ext>
            </a:extLst>
          </p:cNvPr>
          <p:cNvSpPr>
            <a:spLocks noGrp="1"/>
          </p:cNvSpPr>
          <p:nvPr>
            <p:ph type="sldNum" sz="quarter" idx="17"/>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2957585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콘텐츠 2">
    <p:bg>
      <p:bgPr>
        <a:solidFill>
          <a:schemeClr val="bg1"/>
        </a:solidFill>
        <a:effectLst/>
      </p:bgPr>
    </p:bg>
    <p:spTree>
      <p:nvGrpSpPr>
        <p:cNvPr id="1" name=""/>
        <p:cNvGrpSpPr/>
        <p:nvPr/>
      </p:nvGrpSpPr>
      <p:grpSpPr>
        <a:xfrm>
          <a:off x="0" y="0"/>
          <a:ext cx="0" cy="0"/>
          <a:chOff x="0" y="0"/>
          <a:chExt cx="0" cy="0"/>
        </a:xfrm>
      </p:grpSpPr>
      <p:sp>
        <p:nvSpPr>
          <p:cNvPr id="7" name="제목 6">
            <a:extLst>
              <a:ext uri="{FF2B5EF4-FFF2-40B4-BE49-F238E27FC236}">
                <a16:creationId xmlns:a16="http://schemas.microsoft.com/office/drawing/2014/main" id="{7133FF05-3096-7497-FA8D-28733AAE75DC}"/>
              </a:ext>
            </a:extLst>
          </p:cNvPr>
          <p:cNvSpPr>
            <a:spLocks noGrp="1"/>
          </p:cNvSpPr>
          <p:nvPr>
            <p:ph type="title" hasCustomPrompt="1"/>
          </p:nvPr>
        </p:nvSpPr>
        <p:spPr>
          <a:xfrm>
            <a:off x="381002" y="2514601"/>
            <a:ext cx="3200398" cy="3657600"/>
          </a:xfrm>
        </p:spPr>
        <p:txBody>
          <a:bodyPr rtlCol="0">
            <a:normAutofit/>
          </a:bodyPr>
          <a:lstStyle>
            <a:lvl1pPr>
              <a:defRPr sz="30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11" name="내용 개체 틀 10">
            <a:extLst>
              <a:ext uri="{FF2B5EF4-FFF2-40B4-BE49-F238E27FC236}">
                <a16:creationId xmlns:a16="http://schemas.microsoft.com/office/drawing/2014/main" id="{2B0368EA-7806-3BA9-5570-A5102FE7B940}"/>
              </a:ext>
            </a:extLst>
          </p:cNvPr>
          <p:cNvSpPr>
            <a:spLocks noGrp="1"/>
          </p:cNvSpPr>
          <p:nvPr>
            <p:ph sz="quarter" idx="17" hasCustomPrompt="1"/>
          </p:nvPr>
        </p:nvSpPr>
        <p:spPr>
          <a:xfrm>
            <a:off x="4267200" y="2514600"/>
            <a:ext cx="4572000" cy="2286000"/>
          </a:xfrm>
        </p:spPr>
        <p:txBody>
          <a:bodyPr rtlCol="0">
            <a:normAutofit/>
          </a:bodyPr>
          <a:lstStyle>
            <a:lvl1pPr>
              <a:defRPr>
                <a:latin typeface="Malgun Gothic" panose="020B0503020000020004" pitchFamily="34" charset="-127"/>
                <a:ea typeface="Malgun Gothic" panose="020B0503020000020004" pitchFamily="34" charset="-127"/>
              </a:defRPr>
            </a:lvl1pPr>
            <a:lvl2pPr>
              <a:defRPr>
                <a:latin typeface="Malgun Gothic" panose="020B0503020000020004" pitchFamily="34" charset="-127"/>
                <a:ea typeface="Malgun Gothic" panose="020B0503020000020004" pitchFamily="34" charset="-127"/>
              </a:defRPr>
            </a:lvl2pPr>
            <a:lvl3pPr>
              <a:defRPr>
                <a:latin typeface="Malgun Gothic" panose="020B0503020000020004" pitchFamily="34" charset="-127"/>
                <a:ea typeface="Malgun Gothic" panose="020B0503020000020004" pitchFamily="34" charset="-127"/>
              </a:defRPr>
            </a:lvl3pPr>
            <a:lvl4pPr>
              <a:defRPr>
                <a:latin typeface="Malgun Gothic" panose="020B0503020000020004" pitchFamily="34" charset="-127"/>
                <a:ea typeface="Malgun Gothic" panose="020B0503020000020004" pitchFamily="34" charset="-127"/>
              </a:defRPr>
            </a:lvl4pPr>
            <a:lvl5pPr>
              <a:defRPr>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4" name="바닥글 개체 틀 3">
            <a:extLst>
              <a:ext uri="{FF2B5EF4-FFF2-40B4-BE49-F238E27FC236}">
                <a16:creationId xmlns:a16="http://schemas.microsoft.com/office/drawing/2014/main" id="{D7FAB1DF-AD2F-4353-402F-94E47EE3D849}"/>
              </a:ext>
            </a:extLst>
          </p:cNvPr>
          <p:cNvSpPr>
            <a:spLocks noGrp="1"/>
          </p:cNvSpPr>
          <p:nvPr>
            <p:ph type="ftr" sz="quarter" idx="15"/>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3" name="날짜 개체 틀 2">
            <a:extLst>
              <a:ext uri="{FF2B5EF4-FFF2-40B4-BE49-F238E27FC236}">
                <a16:creationId xmlns:a16="http://schemas.microsoft.com/office/drawing/2014/main" id="{272495CA-89D9-4C74-A72D-AF6B3A8FCF17}"/>
              </a:ext>
            </a:extLst>
          </p:cNvPr>
          <p:cNvSpPr>
            <a:spLocks noGrp="1"/>
          </p:cNvSpPr>
          <p:nvPr>
            <p:ph type="dt" sz="half" idx="14"/>
          </p:nvPr>
        </p:nvSpPr>
        <p:spPr/>
        <p:txBody>
          <a:bodyPr rtlCol="0"/>
          <a:lstStyle/>
          <a:p>
            <a:pPr rtl="0"/>
            <a:r>
              <a:rPr lang="en-US"/>
              <a:t>2025/11/25</a:t>
            </a:r>
          </a:p>
        </p:txBody>
      </p:sp>
      <p:sp>
        <p:nvSpPr>
          <p:cNvPr id="5" name="슬라이드 번호 개체 틀 4">
            <a:extLst>
              <a:ext uri="{FF2B5EF4-FFF2-40B4-BE49-F238E27FC236}">
                <a16:creationId xmlns:a16="http://schemas.microsoft.com/office/drawing/2014/main" id="{079898EE-29F5-4EB1-D6B0-7CAEDDFB329B}"/>
              </a:ext>
            </a:extLst>
          </p:cNvPr>
          <p:cNvSpPr>
            <a:spLocks noGrp="1"/>
          </p:cNvSpPr>
          <p:nvPr>
            <p:ph type="sldNum" sz="quarter" idx="16"/>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27219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콘텐츠 3">
    <p:bg>
      <p:bgPr>
        <a:solidFill>
          <a:schemeClr val="bg1"/>
        </a:solid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C7433D9-FD02-59E2-0F81-A0B7201D2DA0}"/>
              </a:ext>
            </a:extLst>
          </p:cNvPr>
          <p:cNvSpPr>
            <a:spLocks noGrp="1"/>
          </p:cNvSpPr>
          <p:nvPr>
            <p:ph type="title" hasCustomPrompt="1"/>
          </p:nvPr>
        </p:nvSpPr>
        <p:spPr>
          <a:xfrm>
            <a:off x="381000" y="1600200"/>
            <a:ext cx="3200401" cy="3657600"/>
          </a:xfrm>
          <a:prstGeom prst="rect">
            <a:avLst/>
          </a:prstGeom>
        </p:spPr>
        <p:txBody>
          <a:bodyPr rtlCol="0" anchor="t">
            <a:normAutofit/>
          </a:bodyPr>
          <a:lstStyle>
            <a:lvl1pPr>
              <a:defRPr sz="30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8" name="내용 개체 틀 7">
            <a:extLst>
              <a:ext uri="{FF2B5EF4-FFF2-40B4-BE49-F238E27FC236}">
                <a16:creationId xmlns:a16="http://schemas.microsoft.com/office/drawing/2014/main" id="{D42D62A0-8127-CE86-0633-0D65E1E136F7}"/>
              </a:ext>
            </a:extLst>
          </p:cNvPr>
          <p:cNvSpPr>
            <a:spLocks noGrp="1"/>
          </p:cNvSpPr>
          <p:nvPr>
            <p:ph sz="quarter" idx="13" hasCustomPrompt="1"/>
          </p:nvPr>
        </p:nvSpPr>
        <p:spPr>
          <a:xfrm>
            <a:off x="4267200" y="1609344"/>
            <a:ext cx="5029200" cy="3657600"/>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4" name="바닥글 개체 틀 3">
            <a:extLst>
              <a:ext uri="{FF2B5EF4-FFF2-40B4-BE49-F238E27FC236}">
                <a16:creationId xmlns:a16="http://schemas.microsoft.com/office/drawing/2014/main" id="{E26833A1-CC94-31F8-5C28-FE32A28041F0}"/>
              </a:ext>
            </a:extLst>
          </p:cNvPr>
          <p:cNvSpPr>
            <a:spLocks noGrp="1"/>
          </p:cNvSpPr>
          <p:nvPr>
            <p:ph type="ftr" sz="quarter" idx="15"/>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3" name="날짜 개체 틀 2">
            <a:extLst>
              <a:ext uri="{FF2B5EF4-FFF2-40B4-BE49-F238E27FC236}">
                <a16:creationId xmlns:a16="http://schemas.microsoft.com/office/drawing/2014/main" id="{2EDCE220-30D9-99B4-3161-7B7CA3D3A6AA}"/>
              </a:ext>
            </a:extLst>
          </p:cNvPr>
          <p:cNvSpPr>
            <a:spLocks noGrp="1"/>
          </p:cNvSpPr>
          <p:nvPr>
            <p:ph type="dt" sz="half" idx="14"/>
          </p:nvPr>
        </p:nvSpPr>
        <p:spPr/>
        <p:txBody>
          <a:bodyPr rtlCol="0"/>
          <a:lstStyle/>
          <a:p>
            <a:pPr rtl="0"/>
            <a:r>
              <a:rPr lang="en-US"/>
              <a:t>2025/11/25</a:t>
            </a:r>
          </a:p>
        </p:txBody>
      </p:sp>
      <p:sp>
        <p:nvSpPr>
          <p:cNvPr id="5" name="슬라이드 번호 개체 틀 4">
            <a:extLst>
              <a:ext uri="{FF2B5EF4-FFF2-40B4-BE49-F238E27FC236}">
                <a16:creationId xmlns:a16="http://schemas.microsoft.com/office/drawing/2014/main" id="{C607D07A-7BD8-5871-3B79-C74FF0E365A6}"/>
              </a:ext>
            </a:extLst>
          </p:cNvPr>
          <p:cNvSpPr>
            <a:spLocks noGrp="1"/>
          </p:cNvSpPr>
          <p:nvPr>
            <p:ph type="sldNum" sz="quarter" idx="16"/>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490355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콘텐츠 4">
    <p:bg>
      <p:bgPr>
        <a:solidFill>
          <a:schemeClr val="bg1"/>
        </a:solidFill>
        <a:effectLst/>
      </p:bgPr>
    </p:bg>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42D2CDB4-A600-5D54-5BE6-1FA4F2A9120B}"/>
              </a:ext>
            </a:extLst>
          </p:cNvPr>
          <p:cNvSpPr>
            <a:spLocks noGrp="1"/>
          </p:cNvSpPr>
          <p:nvPr>
            <p:ph type="title" hasCustomPrompt="1"/>
          </p:nvPr>
        </p:nvSpPr>
        <p:spPr>
          <a:xfrm>
            <a:off x="381000" y="1600200"/>
            <a:ext cx="3215641" cy="3657600"/>
          </a:xfrm>
        </p:spPr>
        <p:txBody>
          <a:bodyPr rtlCol="0" anchor="t">
            <a:normAutofit/>
          </a:bodyPr>
          <a:lstStyle>
            <a:lvl1pPr>
              <a:defRPr sz="30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7" name="내용 개체 틀 7">
            <a:extLst>
              <a:ext uri="{FF2B5EF4-FFF2-40B4-BE49-F238E27FC236}">
                <a16:creationId xmlns:a16="http://schemas.microsoft.com/office/drawing/2014/main" id="{B283CA2A-27C4-3A5B-CCC8-D39969DABF5D}"/>
              </a:ext>
            </a:extLst>
          </p:cNvPr>
          <p:cNvSpPr>
            <a:spLocks noGrp="1"/>
          </p:cNvSpPr>
          <p:nvPr>
            <p:ph sz="quarter" idx="13" hasCustomPrompt="1"/>
          </p:nvPr>
        </p:nvSpPr>
        <p:spPr>
          <a:xfrm>
            <a:off x="4282441" y="1600200"/>
            <a:ext cx="6842759" cy="3200400"/>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4" name="바닥글 개체 틀 3">
            <a:extLst>
              <a:ext uri="{FF2B5EF4-FFF2-40B4-BE49-F238E27FC236}">
                <a16:creationId xmlns:a16="http://schemas.microsoft.com/office/drawing/2014/main" id="{E7F66AFF-3304-8CC6-CF56-E7AF712FF1A6}"/>
              </a:ext>
            </a:extLst>
          </p:cNvPr>
          <p:cNvSpPr>
            <a:spLocks noGrp="1"/>
          </p:cNvSpPr>
          <p:nvPr>
            <p:ph type="ftr" sz="quarter" idx="15"/>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2" name="날짜 개체 틀 1">
            <a:extLst>
              <a:ext uri="{FF2B5EF4-FFF2-40B4-BE49-F238E27FC236}">
                <a16:creationId xmlns:a16="http://schemas.microsoft.com/office/drawing/2014/main" id="{04CE7806-344D-D45A-FF0A-D6669494DD3E}"/>
              </a:ext>
            </a:extLst>
          </p:cNvPr>
          <p:cNvSpPr>
            <a:spLocks noGrp="1"/>
          </p:cNvSpPr>
          <p:nvPr>
            <p:ph type="dt" sz="half" idx="14"/>
          </p:nvPr>
        </p:nvSpPr>
        <p:spPr/>
        <p:txBody>
          <a:bodyPr rtlCol="0"/>
          <a:lstStyle/>
          <a:p>
            <a:pPr rtl="0"/>
            <a:r>
              <a:rPr lang="en-US"/>
              <a:t>2025/11/25</a:t>
            </a:r>
          </a:p>
        </p:txBody>
      </p:sp>
      <p:sp>
        <p:nvSpPr>
          <p:cNvPr id="5" name="슬라이드 번호 개체 틀 4">
            <a:extLst>
              <a:ext uri="{FF2B5EF4-FFF2-40B4-BE49-F238E27FC236}">
                <a16:creationId xmlns:a16="http://schemas.microsoft.com/office/drawing/2014/main" id="{BDC48EDA-AD65-3CC6-9DF2-10AAA02ED47E}"/>
              </a:ext>
            </a:extLst>
          </p:cNvPr>
          <p:cNvSpPr>
            <a:spLocks noGrp="1"/>
          </p:cNvSpPr>
          <p:nvPr>
            <p:ph type="sldNum" sz="quarter" idx="16"/>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1519312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콘텐츠 5">
    <p:bg>
      <p:bgPr>
        <a:solidFill>
          <a:schemeClr val="bg1"/>
        </a:solidFill>
        <a:effectLst/>
      </p:bgPr>
    </p:bg>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26D9B302-0DDD-C18C-0048-1CE0B3F62A0A}"/>
              </a:ext>
            </a:extLst>
          </p:cNvPr>
          <p:cNvSpPr>
            <a:spLocks noGrp="1"/>
          </p:cNvSpPr>
          <p:nvPr>
            <p:ph type="title" hasCustomPrompt="1"/>
          </p:nvPr>
        </p:nvSpPr>
        <p:spPr>
          <a:xfrm>
            <a:off x="381000" y="685800"/>
            <a:ext cx="3215642" cy="4419600"/>
          </a:xfrm>
        </p:spPr>
        <p:txBody>
          <a:bodyPr rtlCol="0" anchor="t">
            <a:normAutofit/>
          </a:bodyPr>
          <a:lstStyle>
            <a:lvl1pPr>
              <a:defRPr sz="30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7" name="내용 개체 틀 7">
            <a:extLst>
              <a:ext uri="{FF2B5EF4-FFF2-40B4-BE49-F238E27FC236}">
                <a16:creationId xmlns:a16="http://schemas.microsoft.com/office/drawing/2014/main" id="{A4C4BA54-3687-3119-634B-178D88E18F85}"/>
              </a:ext>
            </a:extLst>
          </p:cNvPr>
          <p:cNvSpPr>
            <a:spLocks noGrp="1"/>
          </p:cNvSpPr>
          <p:nvPr>
            <p:ph sz="quarter" idx="13" hasCustomPrompt="1"/>
          </p:nvPr>
        </p:nvSpPr>
        <p:spPr>
          <a:xfrm>
            <a:off x="4288538" y="694944"/>
            <a:ext cx="7522462" cy="4410456"/>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4" name="바닥글 개체 틀 3">
            <a:extLst>
              <a:ext uri="{FF2B5EF4-FFF2-40B4-BE49-F238E27FC236}">
                <a16:creationId xmlns:a16="http://schemas.microsoft.com/office/drawing/2014/main" id="{CD00CFD0-8801-A840-8082-92086F7985AC}"/>
              </a:ext>
            </a:extLst>
          </p:cNvPr>
          <p:cNvSpPr>
            <a:spLocks noGrp="1"/>
          </p:cNvSpPr>
          <p:nvPr>
            <p:ph type="ftr" sz="quarter" idx="15"/>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2" name="날짜 개체 틀 1">
            <a:extLst>
              <a:ext uri="{FF2B5EF4-FFF2-40B4-BE49-F238E27FC236}">
                <a16:creationId xmlns:a16="http://schemas.microsoft.com/office/drawing/2014/main" id="{581133C8-ACEC-C7FF-8853-AC6AA283473D}"/>
              </a:ext>
            </a:extLst>
          </p:cNvPr>
          <p:cNvSpPr>
            <a:spLocks noGrp="1"/>
          </p:cNvSpPr>
          <p:nvPr>
            <p:ph type="dt" sz="half" idx="14"/>
          </p:nvPr>
        </p:nvSpPr>
        <p:spPr/>
        <p:txBody>
          <a:bodyPr rtlCol="0"/>
          <a:lstStyle/>
          <a:p>
            <a:pPr rtl="0"/>
            <a:r>
              <a:rPr lang="en-US"/>
              <a:t>2025/11/25</a:t>
            </a:r>
          </a:p>
        </p:txBody>
      </p:sp>
      <p:sp>
        <p:nvSpPr>
          <p:cNvPr id="5" name="슬라이드 번호 개체 틀 4">
            <a:extLst>
              <a:ext uri="{FF2B5EF4-FFF2-40B4-BE49-F238E27FC236}">
                <a16:creationId xmlns:a16="http://schemas.microsoft.com/office/drawing/2014/main" id="{76924940-A505-A257-1AC1-04850EB787AF}"/>
              </a:ext>
            </a:extLst>
          </p:cNvPr>
          <p:cNvSpPr>
            <a:spLocks noGrp="1"/>
          </p:cNvSpPr>
          <p:nvPr>
            <p:ph type="sldNum" sz="quarter" idx="16"/>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2408959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콘텐츠 6">
    <p:bg>
      <p:bgPr>
        <a:solidFill>
          <a:schemeClr val="bg1"/>
        </a:solidFill>
        <a:effectLst/>
      </p:bgPr>
    </p:bg>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B0A35C34-6355-27EB-6385-E2E89A9D6C01}"/>
              </a:ext>
            </a:extLst>
          </p:cNvPr>
          <p:cNvSpPr>
            <a:spLocks noGrp="1"/>
          </p:cNvSpPr>
          <p:nvPr>
            <p:ph type="title" hasCustomPrompt="1"/>
          </p:nvPr>
        </p:nvSpPr>
        <p:spPr>
          <a:xfrm>
            <a:off x="381000" y="707549"/>
            <a:ext cx="3200400" cy="2721451"/>
          </a:xfrm>
        </p:spPr>
        <p:txBody>
          <a:bodyPr rtlCol="0" anchor="t">
            <a:normAutofit/>
          </a:bodyPr>
          <a:lstStyle>
            <a:lvl1pPr>
              <a:defRPr sz="30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7" name="내용 개체 틀 7">
            <a:extLst>
              <a:ext uri="{FF2B5EF4-FFF2-40B4-BE49-F238E27FC236}">
                <a16:creationId xmlns:a16="http://schemas.microsoft.com/office/drawing/2014/main" id="{F8C3733F-A93C-13FB-40FF-0CDAD1C4211A}"/>
              </a:ext>
            </a:extLst>
          </p:cNvPr>
          <p:cNvSpPr>
            <a:spLocks noGrp="1"/>
          </p:cNvSpPr>
          <p:nvPr>
            <p:ph sz="quarter" idx="13" hasCustomPrompt="1"/>
          </p:nvPr>
        </p:nvSpPr>
        <p:spPr>
          <a:xfrm>
            <a:off x="4282441" y="707549"/>
            <a:ext cx="7522459" cy="5159851"/>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4" name="바닥글 개체 틀 3">
            <a:extLst>
              <a:ext uri="{FF2B5EF4-FFF2-40B4-BE49-F238E27FC236}">
                <a16:creationId xmlns:a16="http://schemas.microsoft.com/office/drawing/2014/main" id="{DAAC85AE-CA6A-7906-52B1-EB20693C2432}"/>
              </a:ext>
            </a:extLst>
          </p:cNvPr>
          <p:cNvSpPr>
            <a:spLocks noGrp="1"/>
          </p:cNvSpPr>
          <p:nvPr>
            <p:ph type="ftr" sz="quarter" idx="15"/>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2" name="날짜 개체 틀 1">
            <a:extLst>
              <a:ext uri="{FF2B5EF4-FFF2-40B4-BE49-F238E27FC236}">
                <a16:creationId xmlns:a16="http://schemas.microsoft.com/office/drawing/2014/main" id="{3B3A9F3E-7E0A-8060-1610-7ED0C1A9EDE0}"/>
              </a:ext>
            </a:extLst>
          </p:cNvPr>
          <p:cNvSpPr>
            <a:spLocks noGrp="1"/>
          </p:cNvSpPr>
          <p:nvPr>
            <p:ph type="dt" sz="half" idx="14"/>
          </p:nvPr>
        </p:nvSpPr>
        <p:spPr/>
        <p:txBody>
          <a:bodyPr rtlCol="0"/>
          <a:lstStyle/>
          <a:p>
            <a:pPr rtl="0"/>
            <a:r>
              <a:rPr lang="en-US"/>
              <a:t>2025/11/25</a:t>
            </a:r>
          </a:p>
        </p:txBody>
      </p:sp>
      <p:sp>
        <p:nvSpPr>
          <p:cNvPr id="5" name="슬라이드 번호 개체 틀 4">
            <a:extLst>
              <a:ext uri="{FF2B5EF4-FFF2-40B4-BE49-F238E27FC236}">
                <a16:creationId xmlns:a16="http://schemas.microsoft.com/office/drawing/2014/main" id="{BF234425-1B9E-3F81-93A7-39A902E41764}"/>
              </a:ext>
            </a:extLst>
          </p:cNvPr>
          <p:cNvSpPr>
            <a:spLocks noGrp="1"/>
          </p:cNvSpPr>
          <p:nvPr>
            <p:ph type="sldNum" sz="quarter" idx="16"/>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2319094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그림이 있는 콘텐츠">
    <p:bg>
      <p:bgPr>
        <a:solidFill>
          <a:schemeClr val="bg1"/>
        </a:solidFill>
        <a:effectLst/>
      </p:bgPr>
    </p:bg>
    <p:spTree>
      <p:nvGrpSpPr>
        <p:cNvPr id="1" name=""/>
        <p:cNvGrpSpPr/>
        <p:nvPr/>
      </p:nvGrpSpPr>
      <p:grpSpPr>
        <a:xfrm>
          <a:off x="0" y="0"/>
          <a:ext cx="0" cy="0"/>
          <a:chOff x="0" y="0"/>
          <a:chExt cx="0" cy="0"/>
        </a:xfrm>
      </p:grpSpPr>
      <p:sp>
        <p:nvSpPr>
          <p:cNvPr id="17" name="제목 1">
            <a:extLst>
              <a:ext uri="{FF2B5EF4-FFF2-40B4-BE49-F238E27FC236}">
                <a16:creationId xmlns:a16="http://schemas.microsoft.com/office/drawing/2014/main" id="{08979546-8117-7386-41D7-A795798E3A36}"/>
              </a:ext>
            </a:extLst>
          </p:cNvPr>
          <p:cNvSpPr>
            <a:spLocks noGrp="1"/>
          </p:cNvSpPr>
          <p:nvPr>
            <p:ph type="title" hasCustomPrompt="1"/>
          </p:nvPr>
        </p:nvSpPr>
        <p:spPr>
          <a:xfrm>
            <a:off x="9067800" y="685800"/>
            <a:ext cx="2743200" cy="1828800"/>
          </a:xfrm>
        </p:spPr>
        <p:txBody>
          <a:bodyPr rtlCol="0" anchor="t">
            <a:normAutofit/>
          </a:bodyPr>
          <a:lstStyle>
            <a:lvl1pPr>
              <a:defRPr>
                <a:latin typeface="Malgun Gothic" panose="020B0503020000020004" pitchFamily="34" charset="-127"/>
                <a:ea typeface="Malgun Gothic" panose="020B0503020000020004" pitchFamily="34" charset="-127"/>
              </a:defRPr>
            </a:lvl1pPr>
          </a:lstStyle>
          <a:p>
            <a:pPr rtl="0"/>
            <a:r>
              <a:rPr lang="ko"/>
              <a:t>마스터 제목 스타일 편집	</a:t>
            </a:r>
          </a:p>
        </p:txBody>
      </p:sp>
      <p:sp>
        <p:nvSpPr>
          <p:cNvPr id="24" name="그림 개체 틀 23">
            <a:extLst>
              <a:ext uri="{FF2B5EF4-FFF2-40B4-BE49-F238E27FC236}">
                <a16:creationId xmlns:a16="http://schemas.microsoft.com/office/drawing/2014/main" id="{ADE402D3-FE8F-0ECD-D3A6-9A5C54E0AB73}"/>
              </a:ext>
            </a:extLst>
          </p:cNvPr>
          <p:cNvSpPr>
            <a:spLocks noGrp="1"/>
          </p:cNvSpPr>
          <p:nvPr>
            <p:ph type="pic" sz="quarter" idx="15"/>
          </p:nvPr>
        </p:nvSpPr>
        <p:spPr>
          <a:xfrm>
            <a:off x="152401" y="152402"/>
            <a:ext cx="7772400" cy="6553199"/>
          </a:xfrm>
          <a:custGeom>
            <a:avLst/>
            <a:gdLst>
              <a:gd name="connsiteX0" fmla="*/ 349250 w 7772400"/>
              <a:gd name="connsiteY0" fmla="*/ 0 h 6553199"/>
              <a:gd name="connsiteX1" fmla="*/ 7423150 w 7772400"/>
              <a:gd name="connsiteY1" fmla="*/ 0 h 6553199"/>
              <a:gd name="connsiteX2" fmla="*/ 7772400 w 7772400"/>
              <a:gd name="connsiteY2" fmla="*/ 349250 h 6553199"/>
              <a:gd name="connsiteX3" fmla="*/ 7772400 w 7772400"/>
              <a:gd name="connsiteY3" fmla="*/ 6203949 h 6553199"/>
              <a:gd name="connsiteX4" fmla="*/ 7423150 w 7772400"/>
              <a:gd name="connsiteY4" fmla="*/ 6553199 h 6553199"/>
              <a:gd name="connsiteX5" fmla="*/ 4137374 w 7772400"/>
              <a:gd name="connsiteY5" fmla="*/ 6553199 h 6553199"/>
              <a:gd name="connsiteX6" fmla="*/ 3886200 w 7772400"/>
              <a:gd name="connsiteY6" fmla="*/ 6302025 h 6553199"/>
              <a:gd name="connsiteX7" fmla="*/ 3635026 w 7772400"/>
              <a:gd name="connsiteY7" fmla="*/ 6050851 h 6553199"/>
              <a:gd name="connsiteX8" fmla="*/ 349250 w 7772400"/>
              <a:gd name="connsiteY8" fmla="*/ 6050851 h 6553199"/>
              <a:gd name="connsiteX9" fmla="*/ 0 w 7772400"/>
              <a:gd name="connsiteY9" fmla="*/ 5701601 h 6553199"/>
              <a:gd name="connsiteX10" fmla="*/ 0 w 7772400"/>
              <a:gd name="connsiteY10" fmla="*/ 349249 h 6553199"/>
              <a:gd name="connsiteX11" fmla="*/ 349250 w 7772400"/>
              <a:gd name="connsiteY11" fmla="*/ 0 h 655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2400" h="6553199">
                <a:moveTo>
                  <a:pt x="349250" y="0"/>
                </a:moveTo>
                <a:lnTo>
                  <a:pt x="7423150" y="0"/>
                </a:lnTo>
                <a:cubicBezTo>
                  <a:pt x="7616063" y="0"/>
                  <a:pt x="7772400" y="156364"/>
                  <a:pt x="7772400" y="349250"/>
                </a:cubicBezTo>
                <a:lnTo>
                  <a:pt x="7772400" y="6203949"/>
                </a:lnTo>
                <a:cubicBezTo>
                  <a:pt x="7772400" y="6396862"/>
                  <a:pt x="7616063" y="6553199"/>
                  <a:pt x="7423150" y="6553199"/>
                </a:cubicBezTo>
                <a:lnTo>
                  <a:pt x="4137374" y="6553199"/>
                </a:lnTo>
                <a:cubicBezTo>
                  <a:pt x="3998652" y="6553199"/>
                  <a:pt x="3886200" y="6440741"/>
                  <a:pt x="3886200" y="6302025"/>
                </a:cubicBezTo>
                <a:cubicBezTo>
                  <a:pt x="3886200" y="6163303"/>
                  <a:pt x="3773748" y="6050851"/>
                  <a:pt x="3635026" y="6050851"/>
                </a:cubicBezTo>
                <a:lnTo>
                  <a:pt x="349250" y="6050851"/>
                </a:lnTo>
                <a:cubicBezTo>
                  <a:pt x="156364" y="6050851"/>
                  <a:pt x="0" y="5894482"/>
                  <a:pt x="0" y="5701601"/>
                </a:cubicBezTo>
                <a:lnTo>
                  <a:pt x="0" y="349249"/>
                </a:lnTo>
                <a:cubicBezTo>
                  <a:pt x="0" y="156364"/>
                  <a:pt x="156364" y="0"/>
                  <a:pt x="349250"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3" name="내용 개체 틀 2">
            <a:extLst>
              <a:ext uri="{FF2B5EF4-FFF2-40B4-BE49-F238E27FC236}">
                <a16:creationId xmlns:a16="http://schemas.microsoft.com/office/drawing/2014/main" id="{9ED79679-AD22-F26A-8C14-FBF02529B911}"/>
              </a:ext>
            </a:extLst>
          </p:cNvPr>
          <p:cNvSpPr>
            <a:spLocks noGrp="1"/>
          </p:cNvSpPr>
          <p:nvPr>
            <p:ph sz="quarter" idx="19" hasCustomPrompt="1"/>
          </p:nvPr>
        </p:nvSpPr>
        <p:spPr>
          <a:xfrm>
            <a:off x="9067800" y="2697163"/>
            <a:ext cx="2736850" cy="2655887"/>
          </a:xfrm>
        </p:spPr>
        <p:txBody>
          <a:bodyPr rtlCol="0">
            <a:normAutofit/>
          </a:bodyPr>
          <a:lstStyle>
            <a:lvl1pPr>
              <a:defRPr>
                <a:latin typeface="Malgun Gothic" panose="020B0503020000020004" pitchFamily="34" charset="-127"/>
                <a:ea typeface="Malgun Gothic" panose="020B0503020000020004" pitchFamily="34" charset="-127"/>
              </a:defRPr>
            </a:lvl1pPr>
            <a:lvl2pPr>
              <a:defRPr>
                <a:latin typeface="Malgun Gothic" panose="020B0503020000020004" pitchFamily="34" charset="-127"/>
                <a:ea typeface="Malgun Gothic" panose="020B0503020000020004" pitchFamily="34" charset="-127"/>
              </a:defRPr>
            </a:lvl2pPr>
            <a:lvl3pPr>
              <a:defRPr>
                <a:latin typeface="Malgun Gothic" panose="020B0503020000020004" pitchFamily="34" charset="-127"/>
                <a:ea typeface="Malgun Gothic" panose="020B0503020000020004" pitchFamily="34" charset="-127"/>
              </a:defRPr>
            </a:lvl3pPr>
            <a:lvl4pPr>
              <a:defRPr>
                <a:latin typeface="Malgun Gothic" panose="020B0503020000020004" pitchFamily="34" charset="-127"/>
                <a:ea typeface="Malgun Gothic" panose="020B0503020000020004" pitchFamily="34" charset="-127"/>
              </a:defRPr>
            </a:lvl4pPr>
            <a:lvl5pPr>
              <a:defRPr>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26" name="바닥글 개체 틀 25">
            <a:extLst>
              <a:ext uri="{FF2B5EF4-FFF2-40B4-BE49-F238E27FC236}">
                <a16:creationId xmlns:a16="http://schemas.microsoft.com/office/drawing/2014/main" id="{A481F4D9-6FA4-7B89-81A9-C9BB5487665A}"/>
              </a:ext>
            </a:extLst>
          </p:cNvPr>
          <p:cNvSpPr>
            <a:spLocks noGrp="1"/>
          </p:cNvSpPr>
          <p:nvPr>
            <p:ph type="ftr" sz="quarter" idx="17"/>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25" name="날짜 개체 틀 24">
            <a:extLst>
              <a:ext uri="{FF2B5EF4-FFF2-40B4-BE49-F238E27FC236}">
                <a16:creationId xmlns:a16="http://schemas.microsoft.com/office/drawing/2014/main" id="{7BD407AA-757D-81E0-5656-C5362BA1A851}"/>
              </a:ext>
            </a:extLst>
          </p:cNvPr>
          <p:cNvSpPr>
            <a:spLocks noGrp="1"/>
          </p:cNvSpPr>
          <p:nvPr>
            <p:ph type="dt" sz="half" idx="16"/>
          </p:nvPr>
        </p:nvSpPr>
        <p:spPr/>
        <p:txBody>
          <a:bodyPr rtlCol="0"/>
          <a:lstStyle/>
          <a:p>
            <a:pPr rtl="0"/>
            <a:r>
              <a:rPr lang="en-US"/>
              <a:t>2025/11/25</a:t>
            </a:r>
          </a:p>
        </p:txBody>
      </p:sp>
      <p:sp>
        <p:nvSpPr>
          <p:cNvPr id="27" name="슬라이드 번호 개체 틀 26">
            <a:extLst>
              <a:ext uri="{FF2B5EF4-FFF2-40B4-BE49-F238E27FC236}">
                <a16:creationId xmlns:a16="http://schemas.microsoft.com/office/drawing/2014/main" id="{279DE387-22FA-A62E-884D-B1091CE2556B}"/>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644380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그림이 있는 내용 2">
    <p:bg>
      <p:bgPr>
        <a:solidFill>
          <a:schemeClr val="bg1"/>
        </a:solidFill>
        <a:effectLst/>
      </p:bgPr>
    </p:bg>
    <p:spTree>
      <p:nvGrpSpPr>
        <p:cNvPr id="1" name=""/>
        <p:cNvGrpSpPr/>
        <p:nvPr/>
      </p:nvGrpSpPr>
      <p:grpSpPr>
        <a:xfrm>
          <a:off x="0" y="0"/>
          <a:ext cx="0" cy="0"/>
          <a:chOff x="0" y="0"/>
          <a:chExt cx="0" cy="0"/>
        </a:xfrm>
      </p:grpSpPr>
      <p:sp>
        <p:nvSpPr>
          <p:cNvPr id="15" name="제목 1">
            <a:extLst>
              <a:ext uri="{FF2B5EF4-FFF2-40B4-BE49-F238E27FC236}">
                <a16:creationId xmlns:a16="http://schemas.microsoft.com/office/drawing/2014/main" id="{E87790CD-F333-C0F1-5656-69C089583951}"/>
              </a:ext>
            </a:extLst>
          </p:cNvPr>
          <p:cNvSpPr>
            <a:spLocks noGrp="1"/>
          </p:cNvSpPr>
          <p:nvPr>
            <p:ph type="title" hasCustomPrompt="1"/>
          </p:nvPr>
        </p:nvSpPr>
        <p:spPr>
          <a:xfrm>
            <a:off x="381000" y="685800"/>
            <a:ext cx="2743200" cy="1828800"/>
          </a:xfrm>
        </p:spPr>
        <p:txBody>
          <a:bodyPr rtlCol="0" anchor="t">
            <a:normAutofit/>
          </a:bodyPr>
          <a:lstStyle>
            <a:lvl1pPr>
              <a:defRPr>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3" name="내용 개체 틀 2">
            <a:extLst>
              <a:ext uri="{FF2B5EF4-FFF2-40B4-BE49-F238E27FC236}">
                <a16:creationId xmlns:a16="http://schemas.microsoft.com/office/drawing/2014/main" id="{FD4E3168-BE46-DD0E-A208-64B0FE6A35EF}"/>
              </a:ext>
            </a:extLst>
          </p:cNvPr>
          <p:cNvSpPr>
            <a:spLocks noGrp="1"/>
          </p:cNvSpPr>
          <p:nvPr>
            <p:ph sz="quarter" idx="19" hasCustomPrompt="1"/>
          </p:nvPr>
        </p:nvSpPr>
        <p:spPr>
          <a:xfrm>
            <a:off x="381000" y="2697163"/>
            <a:ext cx="2743200" cy="2655887"/>
          </a:xfrm>
        </p:spPr>
        <p:txBody>
          <a:bodyPr rtlCol="0">
            <a:normAutofit/>
          </a:bodyPr>
          <a:lstStyle>
            <a:lvl1pPr>
              <a:defRPr>
                <a:latin typeface="Malgun Gothic" panose="020B0503020000020004" pitchFamily="34" charset="-127"/>
                <a:ea typeface="Malgun Gothic" panose="020B0503020000020004" pitchFamily="34" charset="-127"/>
              </a:defRPr>
            </a:lvl1pPr>
            <a:lvl2pPr>
              <a:defRPr>
                <a:latin typeface="Malgun Gothic" panose="020B0503020000020004" pitchFamily="34" charset="-127"/>
                <a:ea typeface="Malgun Gothic" panose="020B0503020000020004" pitchFamily="34" charset="-127"/>
              </a:defRPr>
            </a:lvl2pPr>
            <a:lvl3pPr>
              <a:defRPr>
                <a:latin typeface="Malgun Gothic" panose="020B0503020000020004" pitchFamily="34" charset="-127"/>
                <a:ea typeface="Malgun Gothic" panose="020B0503020000020004" pitchFamily="34" charset="-127"/>
              </a:defRPr>
            </a:lvl3pPr>
            <a:lvl4pPr>
              <a:defRPr>
                <a:latin typeface="Malgun Gothic" panose="020B0503020000020004" pitchFamily="34" charset="-127"/>
                <a:ea typeface="Malgun Gothic" panose="020B0503020000020004" pitchFamily="34" charset="-127"/>
              </a:defRPr>
            </a:lvl4pPr>
            <a:lvl5pPr>
              <a:defRPr>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18" name="그림 개체 틀 17">
            <a:extLst>
              <a:ext uri="{FF2B5EF4-FFF2-40B4-BE49-F238E27FC236}">
                <a16:creationId xmlns:a16="http://schemas.microsoft.com/office/drawing/2014/main" id="{FCF3E2CD-E4FF-604F-C779-35D98A0D9C67}"/>
              </a:ext>
            </a:extLst>
          </p:cNvPr>
          <p:cNvSpPr>
            <a:spLocks noGrp="1"/>
          </p:cNvSpPr>
          <p:nvPr>
            <p:ph type="pic" sz="quarter" idx="15"/>
          </p:nvPr>
        </p:nvSpPr>
        <p:spPr>
          <a:xfrm>
            <a:off x="4267169" y="152402"/>
            <a:ext cx="7772400" cy="6553199"/>
          </a:xfrm>
          <a:custGeom>
            <a:avLst/>
            <a:gdLst>
              <a:gd name="connsiteX0" fmla="*/ 349250 w 7772400"/>
              <a:gd name="connsiteY0" fmla="*/ 0 h 6553199"/>
              <a:gd name="connsiteX1" fmla="*/ 7423150 w 7772400"/>
              <a:gd name="connsiteY1" fmla="*/ 0 h 6553199"/>
              <a:gd name="connsiteX2" fmla="*/ 7772400 w 7772400"/>
              <a:gd name="connsiteY2" fmla="*/ 349249 h 6553199"/>
              <a:gd name="connsiteX3" fmla="*/ 7772400 w 7772400"/>
              <a:gd name="connsiteY3" fmla="*/ 5701601 h 6553199"/>
              <a:gd name="connsiteX4" fmla="*/ 7423150 w 7772400"/>
              <a:gd name="connsiteY4" fmla="*/ 6050851 h 6553199"/>
              <a:gd name="connsiteX5" fmla="*/ 4137374 w 7772400"/>
              <a:gd name="connsiteY5" fmla="*/ 6050851 h 6553199"/>
              <a:gd name="connsiteX6" fmla="*/ 3886200 w 7772400"/>
              <a:gd name="connsiteY6" fmla="*/ 6302025 h 6553199"/>
              <a:gd name="connsiteX7" fmla="*/ 3635026 w 7772400"/>
              <a:gd name="connsiteY7" fmla="*/ 6553199 h 6553199"/>
              <a:gd name="connsiteX8" fmla="*/ 349250 w 7772400"/>
              <a:gd name="connsiteY8" fmla="*/ 6553199 h 6553199"/>
              <a:gd name="connsiteX9" fmla="*/ 0 w 7772400"/>
              <a:gd name="connsiteY9" fmla="*/ 6203949 h 6553199"/>
              <a:gd name="connsiteX10" fmla="*/ 0 w 7772400"/>
              <a:gd name="connsiteY10" fmla="*/ 349250 h 6553199"/>
              <a:gd name="connsiteX11" fmla="*/ 349250 w 7772400"/>
              <a:gd name="connsiteY11" fmla="*/ 0 h 655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2400" h="6553199">
                <a:moveTo>
                  <a:pt x="349250" y="0"/>
                </a:moveTo>
                <a:lnTo>
                  <a:pt x="7423150" y="0"/>
                </a:lnTo>
                <a:cubicBezTo>
                  <a:pt x="7616036" y="0"/>
                  <a:pt x="7772400" y="156364"/>
                  <a:pt x="7772400" y="349249"/>
                </a:cubicBezTo>
                <a:lnTo>
                  <a:pt x="7772400" y="5701601"/>
                </a:lnTo>
                <a:cubicBezTo>
                  <a:pt x="7772400" y="5894482"/>
                  <a:pt x="7616036" y="6050851"/>
                  <a:pt x="7423150" y="6050851"/>
                </a:cubicBezTo>
                <a:lnTo>
                  <a:pt x="4137374" y="6050851"/>
                </a:lnTo>
                <a:cubicBezTo>
                  <a:pt x="3998652" y="6050851"/>
                  <a:pt x="3886200" y="6163303"/>
                  <a:pt x="3886200" y="6302025"/>
                </a:cubicBezTo>
                <a:cubicBezTo>
                  <a:pt x="3886200" y="6440741"/>
                  <a:pt x="3773748" y="6553199"/>
                  <a:pt x="3635026" y="6553199"/>
                </a:cubicBezTo>
                <a:lnTo>
                  <a:pt x="349250" y="6553199"/>
                </a:lnTo>
                <a:cubicBezTo>
                  <a:pt x="156337" y="6553199"/>
                  <a:pt x="0" y="6396862"/>
                  <a:pt x="0" y="6203949"/>
                </a:cubicBezTo>
                <a:lnTo>
                  <a:pt x="0" y="349250"/>
                </a:lnTo>
                <a:cubicBezTo>
                  <a:pt x="0" y="156364"/>
                  <a:pt x="156337" y="0"/>
                  <a:pt x="349250"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20" name="바닥글 개체 틀 19">
            <a:extLst>
              <a:ext uri="{FF2B5EF4-FFF2-40B4-BE49-F238E27FC236}">
                <a16:creationId xmlns:a16="http://schemas.microsoft.com/office/drawing/2014/main" id="{9C7A36CE-789D-54A7-FBA5-A7874CD124FF}"/>
              </a:ext>
            </a:extLst>
          </p:cNvPr>
          <p:cNvSpPr>
            <a:spLocks noGrp="1"/>
          </p:cNvSpPr>
          <p:nvPr>
            <p:ph type="ftr" sz="quarter" idx="17"/>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19" name="날짜 개체 틀 18">
            <a:extLst>
              <a:ext uri="{FF2B5EF4-FFF2-40B4-BE49-F238E27FC236}">
                <a16:creationId xmlns:a16="http://schemas.microsoft.com/office/drawing/2014/main" id="{32C91AF8-BAF4-9A6D-74C4-A3C09EED59CE}"/>
              </a:ext>
            </a:extLst>
          </p:cNvPr>
          <p:cNvSpPr>
            <a:spLocks noGrp="1"/>
          </p:cNvSpPr>
          <p:nvPr>
            <p:ph type="dt" sz="half" idx="16"/>
          </p:nvPr>
        </p:nvSpPr>
        <p:spPr/>
        <p:txBody>
          <a:bodyPr rtlCol="0"/>
          <a:lstStyle/>
          <a:p>
            <a:pPr rtl="0"/>
            <a:r>
              <a:rPr lang="en-US"/>
              <a:t>2025/11/25</a:t>
            </a:r>
          </a:p>
        </p:txBody>
      </p:sp>
      <p:sp>
        <p:nvSpPr>
          <p:cNvPr id="21" name="슬라이드 번호 개체 틀 20">
            <a:extLst>
              <a:ext uri="{FF2B5EF4-FFF2-40B4-BE49-F238E27FC236}">
                <a16:creationId xmlns:a16="http://schemas.microsoft.com/office/drawing/2014/main" id="{0BCA39C5-9F64-B755-BEB5-B84576E593BB}"/>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126400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콘텐츠">
    <p:bg>
      <p:bgPr>
        <a:solidFill>
          <a:schemeClr val="bg1"/>
        </a:solidFill>
        <a:effectLst/>
      </p:bgPr>
    </p:bg>
    <p:spTree>
      <p:nvGrpSpPr>
        <p:cNvPr id="1" name=""/>
        <p:cNvGrpSpPr/>
        <p:nvPr/>
      </p:nvGrpSpPr>
      <p:grpSpPr>
        <a:xfrm>
          <a:off x="0" y="0"/>
          <a:ext cx="0" cy="0"/>
          <a:chOff x="0" y="0"/>
          <a:chExt cx="0" cy="0"/>
        </a:xfrm>
      </p:grpSpPr>
      <p:sp>
        <p:nvSpPr>
          <p:cNvPr id="19" name="제목 개체 틀 1">
            <a:extLst>
              <a:ext uri="{FF2B5EF4-FFF2-40B4-BE49-F238E27FC236}">
                <a16:creationId xmlns:a16="http://schemas.microsoft.com/office/drawing/2014/main" id="{9E3969EE-7732-41DD-2DC3-A2E1AAB30881}"/>
              </a:ext>
            </a:extLst>
          </p:cNvPr>
          <p:cNvSpPr>
            <a:spLocks noGrp="1"/>
          </p:cNvSpPr>
          <p:nvPr>
            <p:ph type="title" hasCustomPrompt="1"/>
          </p:nvPr>
        </p:nvSpPr>
        <p:spPr>
          <a:xfrm>
            <a:off x="381000" y="691835"/>
            <a:ext cx="11429999" cy="755965"/>
          </a:xfrm>
          <a:prstGeom prst="rect">
            <a:avLst/>
          </a:prstGeom>
        </p:spPr>
        <p:txBody>
          <a:bodyPr vert="horz" lIns="91440" tIns="45720" rIns="91440" bIns="45720" rtlCol="0" anchor="t">
            <a:normAutofit/>
          </a:bodyPr>
          <a:lstStyle>
            <a:lvl1pPr>
              <a:defRPr>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18" name="텍스트 개체 틀 2">
            <a:extLst>
              <a:ext uri="{FF2B5EF4-FFF2-40B4-BE49-F238E27FC236}">
                <a16:creationId xmlns:a16="http://schemas.microsoft.com/office/drawing/2014/main" id="{AEDD6D2F-5C2F-17BF-DEBA-0E6F06D22442}"/>
              </a:ext>
            </a:extLst>
          </p:cNvPr>
          <p:cNvSpPr>
            <a:spLocks noGrp="1"/>
          </p:cNvSpPr>
          <p:nvPr>
            <p:ph idx="1" hasCustomPrompt="1"/>
          </p:nvPr>
        </p:nvSpPr>
        <p:spPr>
          <a:xfrm>
            <a:off x="380999" y="1447799"/>
            <a:ext cx="11430000" cy="4718365"/>
          </a:xfrm>
          <a:prstGeom prst="rect">
            <a:avLst/>
          </a:prstGeom>
        </p:spPr>
        <p:txBody>
          <a:bodyPr vert="horz" lIns="91440" tIns="45720" rIns="91440" bIns="45720" rtlCol="0">
            <a:normAutofit/>
          </a:bodyPr>
          <a:lstStyle>
            <a:lvl1pPr>
              <a:defRPr b="0" i="0">
                <a:latin typeface="Malgun Gothic" panose="020B0503020000020004" pitchFamily="34" charset="-127"/>
                <a:ea typeface="Malgun Gothic" panose="020B0503020000020004" pitchFamily="34" charset="-127"/>
              </a:defRPr>
            </a:lvl1pPr>
            <a:lvl2pPr>
              <a:defRPr b="0" i="0">
                <a:latin typeface="Malgun Gothic" panose="020B0503020000020004" pitchFamily="34" charset="-127"/>
                <a:ea typeface="Malgun Gothic" panose="020B0503020000020004" pitchFamily="34" charset="-127"/>
              </a:defRPr>
            </a:lvl2pPr>
            <a:lvl3pPr>
              <a:defRPr b="0" i="0">
                <a:latin typeface="Malgun Gothic" panose="020B0503020000020004" pitchFamily="34" charset="-127"/>
                <a:ea typeface="Malgun Gothic" panose="020B0503020000020004" pitchFamily="34" charset="-127"/>
              </a:defRPr>
            </a:lvl3pPr>
            <a:lvl4pPr>
              <a:defRPr b="0" i="0">
                <a:latin typeface="Malgun Gothic" panose="020B0503020000020004" pitchFamily="34" charset="-127"/>
                <a:ea typeface="Malgun Gothic" panose="020B0503020000020004" pitchFamily="34" charset="-127"/>
              </a:defRPr>
            </a:lvl4pPr>
            <a:lvl5pPr>
              <a:defRPr b="0" i="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6" name="바닥글 개체 틀 5">
            <a:extLst>
              <a:ext uri="{FF2B5EF4-FFF2-40B4-BE49-F238E27FC236}">
                <a16:creationId xmlns:a16="http://schemas.microsoft.com/office/drawing/2014/main" id="{07626418-29B4-84BA-F111-4F7708DEFA81}"/>
              </a:ext>
            </a:extLst>
          </p:cNvPr>
          <p:cNvSpPr>
            <a:spLocks noGrp="1"/>
          </p:cNvSpPr>
          <p:nvPr>
            <p:ph type="ftr" sz="quarter" idx="11"/>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5" name="날짜 개체 틀 4">
            <a:extLst>
              <a:ext uri="{FF2B5EF4-FFF2-40B4-BE49-F238E27FC236}">
                <a16:creationId xmlns:a16="http://schemas.microsoft.com/office/drawing/2014/main" id="{29095984-255C-540F-7973-72A8D1E34440}"/>
              </a:ext>
            </a:extLst>
          </p:cNvPr>
          <p:cNvSpPr>
            <a:spLocks noGrp="1"/>
          </p:cNvSpPr>
          <p:nvPr>
            <p:ph type="dt" sz="half" idx="10"/>
          </p:nvPr>
        </p:nvSpPr>
        <p:spPr/>
        <p:txBody>
          <a:bodyPr rtlCol="0"/>
          <a:lstStyle/>
          <a:p>
            <a:pPr rtl="0"/>
            <a:r>
              <a:rPr lang="en-US"/>
              <a:t>2025/11/25</a:t>
            </a:r>
          </a:p>
        </p:txBody>
      </p:sp>
      <p:sp>
        <p:nvSpPr>
          <p:cNvPr id="7" name="슬라이드 번호 개체 틀 6">
            <a:extLst>
              <a:ext uri="{FF2B5EF4-FFF2-40B4-BE49-F238E27FC236}">
                <a16:creationId xmlns:a16="http://schemas.microsoft.com/office/drawing/2014/main" id="{72FF646D-D3BB-C299-5B27-DE0157DD1EBC}"/>
              </a:ext>
            </a:extLst>
          </p:cNvPr>
          <p:cNvSpPr>
            <a:spLocks noGrp="1"/>
          </p:cNvSpPr>
          <p:nvPr>
            <p:ph type="sldNum" sz="quarter" idx="12"/>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792544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그림이 있는 콘텐츠 3">
    <p:bg>
      <p:bgPr>
        <a:solidFill>
          <a:schemeClr val="bg1"/>
        </a:solidFill>
        <a:effectLst/>
      </p:bgPr>
    </p:bg>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76123794-32E7-D1A7-A06F-935705E38644}"/>
              </a:ext>
            </a:extLst>
          </p:cNvPr>
          <p:cNvSpPr>
            <a:spLocks noGrp="1"/>
          </p:cNvSpPr>
          <p:nvPr>
            <p:ph type="title" hasCustomPrompt="1"/>
          </p:nvPr>
        </p:nvSpPr>
        <p:spPr>
          <a:xfrm>
            <a:off x="381000" y="4380186"/>
            <a:ext cx="2743200" cy="1792014"/>
          </a:xfrm>
        </p:spPr>
        <p:txBody>
          <a:bodyPr rtlCol="0" anchor="t">
            <a:normAutofit/>
          </a:bodyPr>
          <a:lstStyle>
            <a:lvl1pPr>
              <a:defRPr sz="30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13" name="그림 개체 틀 12">
            <a:extLst>
              <a:ext uri="{FF2B5EF4-FFF2-40B4-BE49-F238E27FC236}">
                <a16:creationId xmlns:a16="http://schemas.microsoft.com/office/drawing/2014/main" id="{B0404783-A1B8-D809-2811-6EB9AA4C8076}"/>
              </a:ext>
            </a:extLst>
          </p:cNvPr>
          <p:cNvSpPr>
            <a:spLocks noGrp="1"/>
          </p:cNvSpPr>
          <p:nvPr>
            <p:ph type="pic" sz="quarter" idx="19"/>
          </p:nvPr>
        </p:nvSpPr>
        <p:spPr>
          <a:xfrm>
            <a:off x="152400" y="152400"/>
            <a:ext cx="11887200" cy="4188118"/>
          </a:xfrm>
          <a:custGeom>
            <a:avLst/>
            <a:gdLst>
              <a:gd name="connsiteX0" fmla="*/ 283883 w 11887200"/>
              <a:gd name="connsiteY0" fmla="*/ 0 h 4188118"/>
              <a:gd name="connsiteX1" fmla="*/ 11603325 w 11887200"/>
              <a:gd name="connsiteY1" fmla="*/ 0 h 4188118"/>
              <a:gd name="connsiteX2" fmla="*/ 11608344 w 11887200"/>
              <a:gd name="connsiteY2" fmla="*/ 505 h 4188118"/>
              <a:gd name="connsiteX3" fmla="*/ 11887200 w 11887200"/>
              <a:gd name="connsiteY3" fmla="*/ 342315 h 4188118"/>
              <a:gd name="connsiteX4" fmla="*/ 11887200 w 11887200"/>
              <a:gd name="connsiteY4" fmla="*/ 3839220 h 4188118"/>
              <a:gd name="connsiteX5" fmla="*/ 11537950 w 11887200"/>
              <a:gd name="connsiteY5" fmla="*/ 4188118 h 4188118"/>
              <a:gd name="connsiteX6" fmla="*/ 3733800 w 11887200"/>
              <a:gd name="connsiteY6" fmla="*/ 4188118 h 4188118"/>
              <a:gd name="connsiteX7" fmla="*/ 3462878 w 11887200"/>
              <a:gd name="connsiteY7" fmla="*/ 3917468 h 4188118"/>
              <a:gd name="connsiteX8" fmla="*/ 3191955 w 11887200"/>
              <a:gd name="connsiteY8" fmla="*/ 3646818 h 4188118"/>
              <a:gd name="connsiteX9" fmla="*/ 349250 w 11887200"/>
              <a:gd name="connsiteY9" fmla="*/ 3646818 h 4188118"/>
              <a:gd name="connsiteX10" fmla="*/ 0 w 11887200"/>
              <a:gd name="connsiteY10" fmla="*/ 3297920 h 4188118"/>
              <a:gd name="connsiteX11" fmla="*/ 0 w 11887200"/>
              <a:gd name="connsiteY11" fmla="*/ 342316 h 4188118"/>
              <a:gd name="connsiteX12" fmla="*/ 278864 w 11887200"/>
              <a:gd name="connsiteY12" fmla="*/ 505 h 41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87200" h="4188118">
                <a:moveTo>
                  <a:pt x="283883" y="0"/>
                </a:moveTo>
                <a:lnTo>
                  <a:pt x="11603325" y="0"/>
                </a:lnTo>
                <a:lnTo>
                  <a:pt x="11608344" y="505"/>
                </a:lnTo>
                <a:cubicBezTo>
                  <a:pt x="11767505" y="33039"/>
                  <a:pt x="11887200" y="173710"/>
                  <a:pt x="11887200" y="342315"/>
                </a:cubicBezTo>
                <a:lnTo>
                  <a:pt x="11887200" y="3839220"/>
                </a:lnTo>
                <a:cubicBezTo>
                  <a:pt x="11887200" y="4031913"/>
                  <a:pt x="11730863" y="4188118"/>
                  <a:pt x="11537950" y="4188118"/>
                </a:cubicBezTo>
                <a:lnTo>
                  <a:pt x="3733800" y="4188118"/>
                </a:lnTo>
                <a:cubicBezTo>
                  <a:pt x="3584175" y="4188118"/>
                  <a:pt x="3462878" y="4066942"/>
                  <a:pt x="3462878" y="3917468"/>
                </a:cubicBezTo>
                <a:cubicBezTo>
                  <a:pt x="3462878" y="3767994"/>
                  <a:pt x="3341579" y="3646818"/>
                  <a:pt x="3191955" y="3646818"/>
                </a:cubicBezTo>
                <a:lnTo>
                  <a:pt x="349250" y="3646818"/>
                </a:lnTo>
                <a:cubicBezTo>
                  <a:pt x="156365" y="3646818"/>
                  <a:pt x="0" y="3490613"/>
                  <a:pt x="0" y="3297920"/>
                </a:cubicBezTo>
                <a:lnTo>
                  <a:pt x="0" y="342316"/>
                </a:lnTo>
                <a:cubicBezTo>
                  <a:pt x="0" y="173711"/>
                  <a:pt x="119716" y="33039"/>
                  <a:pt x="278864" y="505"/>
                </a:cubicBezTo>
                <a:close/>
              </a:path>
            </a:pathLst>
          </a:custGeom>
          <a:blipFill>
            <a:blip r:embed="rId2">
              <a:alphaModFix amt="60000"/>
            </a:blip>
            <a:stretch>
              <a:fillRect/>
            </a:stretch>
          </a:blipFill>
        </p:spPr>
        <p:txBody>
          <a:bodyPr wrap="square" rtlCol="0">
            <a:noAutofit/>
          </a:bodyPr>
          <a:lstStyle/>
          <a:p>
            <a:pPr rtl="0"/>
            <a:endParaRPr lang="en-US"/>
          </a:p>
        </p:txBody>
      </p:sp>
      <p:sp>
        <p:nvSpPr>
          <p:cNvPr id="9" name="내용 개체 틀 7">
            <a:extLst>
              <a:ext uri="{FF2B5EF4-FFF2-40B4-BE49-F238E27FC236}">
                <a16:creationId xmlns:a16="http://schemas.microsoft.com/office/drawing/2014/main" id="{46B89886-D0B7-2E42-CC85-382090FCE24B}"/>
              </a:ext>
            </a:extLst>
          </p:cNvPr>
          <p:cNvSpPr>
            <a:spLocks noGrp="1"/>
          </p:cNvSpPr>
          <p:nvPr>
            <p:ph sz="quarter" idx="14" hasCustomPrompt="1"/>
          </p:nvPr>
        </p:nvSpPr>
        <p:spPr>
          <a:xfrm>
            <a:off x="4038600" y="4800601"/>
            <a:ext cx="7772400" cy="1371600"/>
          </a:xfrm>
        </p:spPr>
        <p:txBody>
          <a:bodyPr vert="horz" lIns="91440" tIns="45720" rIns="91440" bIns="45720" rtlCol="0" anchor="ctr">
            <a:normAutofit/>
          </a:bodyPr>
          <a:lstStyle>
            <a:lvl1pPr marL="0" indent="0">
              <a:buNone/>
              <a:defRPr lang="en-US" dirty="0">
                <a:latin typeface="Malgun Gothic" panose="020B0503020000020004" pitchFamily="34" charset="-127"/>
                <a:ea typeface="Malgun Gothic" panose="020B0503020000020004" pitchFamily="34" charset="-127"/>
              </a:defRPr>
            </a:lvl1pPr>
            <a:lvl2pPr marL="228600" indent="0">
              <a:buNone/>
              <a:defRPr lang="en-US" dirty="0">
                <a:latin typeface="Malgun Gothic" panose="020B0503020000020004" pitchFamily="34" charset="-127"/>
                <a:ea typeface="Malgun Gothic" panose="020B0503020000020004" pitchFamily="34" charset="-127"/>
              </a:defRPr>
            </a:lvl2pPr>
            <a:lvl3pPr marL="457200" indent="0">
              <a:buNone/>
              <a:defRPr lang="en-US" dirty="0">
                <a:latin typeface="Malgun Gothic" panose="020B0503020000020004" pitchFamily="34" charset="-127"/>
                <a:ea typeface="Malgun Gothic" panose="020B0503020000020004" pitchFamily="34" charset="-127"/>
              </a:defRPr>
            </a:lvl3pPr>
            <a:lvl4pPr marL="685800" indent="0">
              <a:buNone/>
              <a:defRPr lang="en-US" dirty="0">
                <a:latin typeface="Malgun Gothic" panose="020B0503020000020004" pitchFamily="34" charset="-127"/>
                <a:ea typeface="Malgun Gothic" panose="020B0503020000020004" pitchFamily="34" charset="-127"/>
              </a:defRPr>
            </a:lvl4pPr>
            <a:lvl5pPr marL="914400" indent="0">
              <a:buNone/>
              <a:defRPr lang="en-US" dirty="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4" name="바닥글 개체 틀 3">
            <a:extLst>
              <a:ext uri="{FF2B5EF4-FFF2-40B4-BE49-F238E27FC236}">
                <a16:creationId xmlns:a16="http://schemas.microsoft.com/office/drawing/2014/main" id="{60D96629-7636-13CD-DDAE-3FAF9A84C04C}"/>
              </a:ext>
            </a:extLst>
          </p:cNvPr>
          <p:cNvSpPr>
            <a:spLocks noGrp="1"/>
          </p:cNvSpPr>
          <p:nvPr>
            <p:ph type="ftr" sz="quarter" idx="17"/>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2" name="날짜 개체 틀 1">
            <a:extLst>
              <a:ext uri="{FF2B5EF4-FFF2-40B4-BE49-F238E27FC236}">
                <a16:creationId xmlns:a16="http://schemas.microsoft.com/office/drawing/2014/main" id="{BBC96C14-DFFB-28AC-C7C2-F4CA75ED220F}"/>
              </a:ext>
            </a:extLst>
          </p:cNvPr>
          <p:cNvSpPr>
            <a:spLocks noGrp="1"/>
          </p:cNvSpPr>
          <p:nvPr>
            <p:ph type="dt" sz="half" idx="16"/>
          </p:nvPr>
        </p:nvSpPr>
        <p:spPr/>
        <p:txBody>
          <a:bodyPr rtlCol="0"/>
          <a:lstStyle/>
          <a:p>
            <a:pPr rtl="0"/>
            <a:r>
              <a:rPr lang="en-US"/>
              <a:t>2025/11/25</a:t>
            </a:r>
          </a:p>
        </p:txBody>
      </p:sp>
      <p:sp>
        <p:nvSpPr>
          <p:cNvPr id="5" name="슬라이드 번호 개체 틀 4">
            <a:extLst>
              <a:ext uri="{FF2B5EF4-FFF2-40B4-BE49-F238E27FC236}">
                <a16:creationId xmlns:a16="http://schemas.microsoft.com/office/drawing/2014/main" id="{D8267B94-172F-C06B-ACF0-7E24490AD41F}"/>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1393246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그림이 있는 콘텐츠 4">
    <p:bg>
      <p:bgPr>
        <a:solidFill>
          <a:schemeClr val="bg1"/>
        </a:solid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9D676C2-CD03-E417-CB93-800D63E65DEC}"/>
              </a:ext>
            </a:extLst>
          </p:cNvPr>
          <p:cNvSpPr>
            <a:spLocks noGrp="1"/>
          </p:cNvSpPr>
          <p:nvPr>
            <p:ph type="title" hasCustomPrompt="1"/>
          </p:nvPr>
        </p:nvSpPr>
        <p:spPr>
          <a:xfrm>
            <a:off x="8153400" y="687787"/>
            <a:ext cx="3643802" cy="1479477"/>
          </a:xfrm>
        </p:spPr>
        <p:txBody>
          <a:bodyPr rtlCol="0" anchor="t">
            <a:normAutofit/>
          </a:bodyPr>
          <a:lstStyle>
            <a:lvl1pPr>
              <a:defRPr sz="30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17" name="그림 개체 틀 16">
            <a:extLst>
              <a:ext uri="{FF2B5EF4-FFF2-40B4-BE49-F238E27FC236}">
                <a16:creationId xmlns:a16="http://schemas.microsoft.com/office/drawing/2014/main" id="{4F55C32B-C162-62A9-B41A-495DC7FAC90D}"/>
              </a:ext>
            </a:extLst>
          </p:cNvPr>
          <p:cNvSpPr>
            <a:spLocks noGrp="1"/>
          </p:cNvSpPr>
          <p:nvPr>
            <p:ph type="pic" sz="quarter" idx="15"/>
          </p:nvPr>
        </p:nvSpPr>
        <p:spPr>
          <a:xfrm>
            <a:off x="152400" y="152909"/>
            <a:ext cx="6858000" cy="6552184"/>
          </a:xfrm>
          <a:custGeom>
            <a:avLst/>
            <a:gdLst>
              <a:gd name="connsiteX0" fmla="*/ 349250 w 6858000"/>
              <a:gd name="connsiteY0" fmla="*/ 0 h 6552184"/>
              <a:gd name="connsiteX1" fmla="*/ 6508751 w 6858000"/>
              <a:gd name="connsiteY1" fmla="*/ 0 h 6552184"/>
              <a:gd name="connsiteX2" fmla="*/ 6850907 w 6858000"/>
              <a:gd name="connsiteY2" fmla="*/ 278864 h 6552184"/>
              <a:gd name="connsiteX3" fmla="*/ 6858000 w 6858000"/>
              <a:gd name="connsiteY3" fmla="*/ 349240 h 6552184"/>
              <a:gd name="connsiteX4" fmla="*/ 6858000 w 6858000"/>
              <a:gd name="connsiteY4" fmla="*/ 6202932 h 6552184"/>
              <a:gd name="connsiteX5" fmla="*/ 6850907 w 6858000"/>
              <a:gd name="connsiteY5" fmla="*/ 6273302 h 6552184"/>
              <a:gd name="connsiteX6" fmla="*/ 6508751 w 6858000"/>
              <a:gd name="connsiteY6" fmla="*/ 6552184 h 6552184"/>
              <a:gd name="connsiteX7" fmla="*/ 3679661 w 6858000"/>
              <a:gd name="connsiteY7" fmla="*/ 6552184 h 6552184"/>
              <a:gd name="connsiteX8" fmla="*/ 3429001 w 6858000"/>
              <a:gd name="connsiteY8" fmla="*/ 6301512 h 6552184"/>
              <a:gd name="connsiteX9" fmla="*/ 3178341 w 6858000"/>
              <a:gd name="connsiteY9" fmla="*/ 6050852 h 6552184"/>
              <a:gd name="connsiteX10" fmla="*/ 349250 w 6858000"/>
              <a:gd name="connsiteY10" fmla="*/ 6050852 h 6552184"/>
              <a:gd name="connsiteX11" fmla="*/ 0 w 6858000"/>
              <a:gd name="connsiteY11" fmla="*/ 5701602 h 6552184"/>
              <a:gd name="connsiteX12" fmla="*/ 0 w 6858000"/>
              <a:gd name="connsiteY12" fmla="*/ 349249 h 6552184"/>
              <a:gd name="connsiteX13" fmla="*/ 349250 w 6858000"/>
              <a:gd name="connsiteY13"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0" h="6552184">
                <a:moveTo>
                  <a:pt x="349250" y="0"/>
                </a:moveTo>
                <a:lnTo>
                  <a:pt x="6508751" y="0"/>
                </a:lnTo>
                <a:cubicBezTo>
                  <a:pt x="6677550" y="0"/>
                  <a:pt x="6818346" y="119716"/>
                  <a:pt x="6850907" y="278864"/>
                </a:cubicBezTo>
                <a:lnTo>
                  <a:pt x="6858000" y="349240"/>
                </a:lnTo>
                <a:lnTo>
                  <a:pt x="6858000" y="6202932"/>
                </a:lnTo>
                <a:lnTo>
                  <a:pt x="6850907" y="6273302"/>
                </a:lnTo>
                <a:cubicBezTo>
                  <a:pt x="6818346" y="6432441"/>
                  <a:pt x="6677550" y="6552184"/>
                  <a:pt x="6508751" y="6552184"/>
                </a:cubicBezTo>
                <a:lnTo>
                  <a:pt x="3679661" y="6552184"/>
                </a:lnTo>
                <a:cubicBezTo>
                  <a:pt x="3541224" y="6552184"/>
                  <a:pt x="3429001" y="6439916"/>
                  <a:pt x="3429001" y="6301512"/>
                </a:cubicBezTo>
                <a:cubicBezTo>
                  <a:pt x="3429001" y="6163075"/>
                  <a:pt x="3316777" y="6050852"/>
                  <a:pt x="3178341" y="6050852"/>
                </a:cubicBezTo>
                <a:lnTo>
                  <a:pt x="349250" y="6050852"/>
                </a:lnTo>
                <a:cubicBezTo>
                  <a:pt x="156365" y="6050852"/>
                  <a:pt x="0" y="5894483"/>
                  <a:pt x="0" y="5701602"/>
                </a:cubicBezTo>
                <a:lnTo>
                  <a:pt x="0" y="349249"/>
                </a:lnTo>
                <a:cubicBezTo>
                  <a:pt x="0" y="156364"/>
                  <a:pt x="156364" y="0"/>
                  <a:pt x="349250"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4" name="내용 개체 틀 7">
            <a:extLst>
              <a:ext uri="{FF2B5EF4-FFF2-40B4-BE49-F238E27FC236}">
                <a16:creationId xmlns:a16="http://schemas.microsoft.com/office/drawing/2014/main" id="{2FA71202-73E3-EC77-A329-87C79A8076ED}"/>
              </a:ext>
            </a:extLst>
          </p:cNvPr>
          <p:cNvSpPr>
            <a:spLocks noGrp="1"/>
          </p:cNvSpPr>
          <p:nvPr>
            <p:ph sz="quarter" idx="14" hasCustomPrompt="1"/>
          </p:nvPr>
        </p:nvSpPr>
        <p:spPr>
          <a:xfrm>
            <a:off x="8153524" y="2315569"/>
            <a:ext cx="3657600" cy="3399431"/>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19" name="바닥글 개체 틀 18">
            <a:extLst>
              <a:ext uri="{FF2B5EF4-FFF2-40B4-BE49-F238E27FC236}">
                <a16:creationId xmlns:a16="http://schemas.microsoft.com/office/drawing/2014/main" id="{71FBFF96-90E9-F38D-7DE9-B0F3618F7E2D}"/>
              </a:ext>
            </a:extLst>
          </p:cNvPr>
          <p:cNvSpPr>
            <a:spLocks noGrp="1"/>
          </p:cNvSpPr>
          <p:nvPr>
            <p:ph type="ftr" sz="quarter" idx="17"/>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18" name="날짜 개체 틀 17">
            <a:extLst>
              <a:ext uri="{FF2B5EF4-FFF2-40B4-BE49-F238E27FC236}">
                <a16:creationId xmlns:a16="http://schemas.microsoft.com/office/drawing/2014/main" id="{2F86AE26-3DEB-A585-586A-3E96D1C9222C}"/>
              </a:ext>
            </a:extLst>
          </p:cNvPr>
          <p:cNvSpPr>
            <a:spLocks noGrp="1"/>
          </p:cNvSpPr>
          <p:nvPr>
            <p:ph type="dt" sz="half" idx="16"/>
          </p:nvPr>
        </p:nvSpPr>
        <p:spPr/>
        <p:txBody>
          <a:bodyPr rtlCol="0"/>
          <a:lstStyle/>
          <a:p>
            <a:pPr rtl="0"/>
            <a:r>
              <a:rPr lang="en-US"/>
              <a:t>2025/11/25</a:t>
            </a:r>
          </a:p>
        </p:txBody>
      </p:sp>
      <p:sp>
        <p:nvSpPr>
          <p:cNvPr id="20" name="슬라이드 번호 개체 틀 19">
            <a:extLst>
              <a:ext uri="{FF2B5EF4-FFF2-40B4-BE49-F238E27FC236}">
                <a16:creationId xmlns:a16="http://schemas.microsoft.com/office/drawing/2014/main" id="{61023988-9ADD-CF63-46AD-822C53C85840}"/>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357419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그림이 있는 콘텐츠 5">
    <p:bg>
      <p:bgPr>
        <a:solidFill>
          <a:schemeClr val="bg1"/>
        </a:solid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DDB89B3-4BC0-8CBA-6C8C-DB3E149D9163}"/>
              </a:ext>
            </a:extLst>
          </p:cNvPr>
          <p:cNvSpPr>
            <a:spLocks noGrp="1"/>
          </p:cNvSpPr>
          <p:nvPr>
            <p:ph type="title" hasCustomPrompt="1"/>
          </p:nvPr>
        </p:nvSpPr>
        <p:spPr>
          <a:xfrm>
            <a:off x="381000" y="687787"/>
            <a:ext cx="3657600" cy="1479477"/>
          </a:xfrm>
        </p:spPr>
        <p:txBody>
          <a:bodyPr rtlCol="0" anchor="t">
            <a:normAutofit/>
          </a:bodyPr>
          <a:lstStyle>
            <a:lvl1pPr>
              <a:defRPr sz="30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4" name="내용 개체 틀 7">
            <a:extLst>
              <a:ext uri="{FF2B5EF4-FFF2-40B4-BE49-F238E27FC236}">
                <a16:creationId xmlns:a16="http://schemas.microsoft.com/office/drawing/2014/main" id="{93D7441D-47D4-6327-58AD-E2323761EF43}"/>
              </a:ext>
            </a:extLst>
          </p:cNvPr>
          <p:cNvSpPr>
            <a:spLocks noGrp="1"/>
          </p:cNvSpPr>
          <p:nvPr>
            <p:ph sz="quarter" idx="14" hasCustomPrompt="1"/>
          </p:nvPr>
        </p:nvSpPr>
        <p:spPr>
          <a:xfrm>
            <a:off x="381124" y="2315569"/>
            <a:ext cx="3657600" cy="3399431"/>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12" name="그림 개체 틀 11">
            <a:extLst>
              <a:ext uri="{FF2B5EF4-FFF2-40B4-BE49-F238E27FC236}">
                <a16:creationId xmlns:a16="http://schemas.microsoft.com/office/drawing/2014/main" id="{9BB15437-61C3-B4EF-E477-7EC4FFB3A231}"/>
              </a:ext>
            </a:extLst>
          </p:cNvPr>
          <p:cNvSpPr>
            <a:spLocks noGrp="1"/>
          </p:cNvSpPr>
          <p:nvPr>
            <p:ph type="pic" sz="quarter" idx="15"/>
          </p:nvPr>
        </p:nvSpPr>
        <p:spPr>
          <a:xfrm>
            <a:off x="5167745" y="153416"/>
            <a:ext cx="6858000" cy="6552184"/>
          </a:xfrm>
          <a:custGeom>
            <a:avLst/>
            <a:gdLst>
              <a:gd name="connsiteX0" fmla="*/ 349250 w 6858000"/>
              <a:gd name="connsiteY0" fmla="*/ 0 h 6552184"/>
              <a:gd name="connsiteX1" fmla="*/ 6508751 w 6858000"/>
              <a:gd name="connsiteY1" fmla="*/ 0 h 6552184"/>
              <a:gd name="connsiteX2" fmla="*/ 6850905 w 6858000"/>
              <a:gd name="connsiteY2" fmla="*/ 278863 h 6552184"/>
              <a:gd name="connsiteX3" fmla="*/ 6858000 w 6858000"/>
              <a:gd name="connsiteY3" fmla="*/ 349239 h 6552184"/>
              <a:gd name="connsiteX4" fmla="*/ 6858000 w 6858000"/>
              <a:gd name="connsiteY4" fmla="*/ 5701612 h 6552184"/>
              <a:gd name="connsiteX5" fmla="*/ 6850905 w 6858000"/>
              <a:gd name="connsiteY5" fmla="*/ 5771987 h 6552184"/>
              <a:gd name="connsiteX6" fmla="*/ 6508751 w 6858000"/>
              <a:gd name="connsiteY6" fmla="*/ 6050852 h 6552184"/>
              <a:gd name="connsiteX7" fmla="*/ 3679660 w 6858000"/>
              <a:gd name="connsiteY7" fmla="*/ 6050852 h 6552184"/>
              <a:gd name="connsiteX8" fmla="*/ 3429000 w 6858000"/>
              <a:gd name="connsiteY8" fmla="*/ 6301512 h 6552184"/>
              <a:gd name="connsiteX9" fmla="*/ 3178340 w 6858000"/>
              <a:gd name="connsiteY9" fmla="*/ 6552184 h 6552184"/>
              <a:gd name="connsiteX10" fmla="*/ 349250 w 6858000"/>
              <a:gd name="connsiteY10" fmla="*/ 6552184 h 6552184"/>
              <a:gd name="connsiteX11" fmla="*/ 0 w 6858000"/>
              <a:gd name="connsiteY11" fmla="*/ 6202922 h 6552184"/>
              <a:gd name="connsiteX12" fmla="*/ 0 w 6858000"/>
              <a:gd name="connsiteY12" fmla="*/ 349250 h 6552184"/>
              <a:gd name="connsiteX13" fmla="*/ 349250 w 6858000"/>
              <a:gd name="connsiteY13"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0" h="6552184">
                <a:moveTo>
                  <a:pt x="349250" y="0"/>
                </a:moveTo>
                <a:lnTo>
                  <a:pt x="6508751" y="0"/>
                </a:lnTo>
                <a:cubicBezTo>
                  <a:pt x="6677526" y="0"/>
                  <a:pt x="6818339" y="119716"/>
                  <a:pt x="6850905" y="278863"/>
                </a:cubicBezTo>
                <a:lnTo>
                  <a:pt x="6858000" y="349239"/>
                </a:lnTo>
                <a:lnTo>
                  <a:pt x="6858000" y="5701612"/>
                </a:lnTo>
                <a:lnTo>
                  <a:pt x="6850905" y="5771987"/>
                </a:lnTo>
                <a:cubicBezTo>
                  <a:pt x="6818339" y="5931132"/>
                  <a:pt x="6677525" y="6050852"/>
                  <a:pt x="6508751" y="6050852"/>
                </a:cubicBezTo>
                <a:lnTo>
                  <a:pt x="3679660" y="6050852"/>
                </a:lnTo>
                <a:cubicBezTo>
                  <a:pt x="3541224" y="6050852"/>
                  <a:pt x="3429000" y="6163075"/>
                  <a:pt x="3429000" y="6301512"/>
                </a:cubicBezTo>
                <a:cubicBezTo>
                  <a:pt x="3429000" y="6439916"/>
                  <a:pt x="3316777" y="6552184"/>
                  <a:pt x="3178340" y="6552184"/>
                </a:cubicBezTo>
                <a:lnTo>
                  <a:pt x="349250" y="6552184"/>
                </a:lnTo>
                <a:cubicBezTo>
                  <a:pt x="156337" y="6552184"/>
                  <a:pt x="0" y="6395784"/>
                  <a:pt x="0" y="6202922"/>
                </a:cubicBezTo>
                <a:lnTo>
                  <a:pt x="0" y="349250"/>
                </a:lnTo>
                <a:cubicBezTo>
                  <a:pt x="0" y="156364"/>
                  <a:pt x="156337" y="0"/>
                  <a:pt x="349250"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15" name="바닥글 개체 틀 14">
            <a:extLst>
              <a:ext uri="{FF2B5EF4-FFF2-40B4-BE49-F238E27FC236}">
                <a16:creationId xmlns:a16="http://schemas.microsoft.com/office/drawing/2014/main" id="{7FE5C307-6369-CF58-0A50-89212DFBD1CB}"/>
              </a:ext>
            </a:extLst>
          </p:cNvPr>
          <p:cNvSpPr>
            <a:spLocks noGrp="1"/>
          </p:cNvSpPr>
          <p:nvPr>
            <p:ph type="ftr" sz="quarter" idx="17"/>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14" name="날짜 개체 틀 13">
            <a:extLst>
              <a:ext uri="{FF2B5EF4-FFF2-40B4-BE49-F238E27FC236}">
                <a16:creationId xmlns:a16="http://schemas.microsoft.com/office/drawing/2014/main" id="{7EC422F6-7257-B0F1-4018-B56FEDC412E4}"/>
              </a:ext>
            </a:extLst>
          </p:cNvPr>
          <p:cNvSpPr>
            <a:spLocks noGrp="1"/>
          </p:cNvSpPr>
          <p:nvPr>
            <p:ph type="dt" sz="half" idx="16"/>
          </p:nvPr>
        </p:nvSpPr>
        <p:spPr/>
        <p:txBody>
          <a:bodyPr rtlCol="0"/>
          <a:lstStyle/>
          <a:p>
            <a:pPr rtl="0"/>
            <a:r>
              <a:rPr lang="en-US"/>
              <a:t>2025/11/25</a:t>
            </a:r>
          </a:p>
        </p:txBody>
      </p:sp>
      <p:sp>
        <p:nvSpPr>
          <p:cNvPr id="16" name="슬라이드 번호 개체 틀 15">
            <a:extLst>
              <a:ext uri="{FF2B5EF4-FFF2-40B4-BE49-F238E27FC236}">
                <a16:creationId xmlns:a16="http://schemas.microsoft.com/office/drawing/2014/main" id="{0E28D06D-C260-17A4-72EE-F62EE249E4C1}"/>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2146278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그림이 있는 콘텐츠 6">
    <p:bg>
      <p:bgPr>
        <a:solidFill>
          <a:schemeClr val="bg1"/>
        </a:solidFill>
        <a:effectLst/>
      </p:bgPr>
    </p:bg>
    <p:spTree>
      <p:nvGrpSpPr>
        <p:cNvPr id="1" name=""/>
        <p:cNvGrpSpPr/>
        <p:nvPr/>
      </p:nvGrpSpPr>
      <p:grpSpPr>
        <a:xfrm>
          <a:off x="0" y="0"/>
          <a:ext cx="0" cy="0"/>
          <a:chOff x="0" y="0"/>
          <a:chExt cx="0" cy="0"/>
        </a:xfrm>
      </p:grpSpPr>
      <p:sp>
        <p:nvSpPr>
          <p:cNvPr id="8" name="제목 1">
            <a:extLst>
              <a:ext uri="{FF2B5EF4-FFF2-40B4-BE49-F238E27FC236}">
                <a16:creationId xmlns:a16="http://schemas.microsoft.com/office/drawing/2014/main" id="{FB270E86-172E-E52F-5FA2-F43C6B876A1F}"/>
              </a:ext>
            </a:extLst>
          </p:cNvPr>
          <p:cNvSpPr>
            <a:spLocks noGrp="1"/>
          </p:cNvSpPr>
          <p:nvPr>
            <p:ph type="title" hasCustomPrompt="1"/>
          </p:nvPr>
        </p:nvSpPr>
        <p:spPr>
          <a:xfrm>
            <a:off x="7239000" y="685799"/>
            <a:ext cx="4572000" cy="1142665"/>
          </a:xfrm>
        </p:spPr>
        <p:txBody>
          <a:bodyPr rtlCol="0" anchor="t">
            <a:normAutofit/>
          </a:bodyPr>
          <a:lstStyle>
            <a:lvl1pPr>
              <a:defRPr sz="30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23" name="그림 개체 틀 22">
            <a:extLst>
              <a:ext uri="{FF2B5EF4-FFF2-40B4-BE49-F238E27FC236}">
                <a16:creationId xmlns:a16="http://schemas.microsoft.com/office/drawing/2014/main" id="{A09759E0-34BA-620A-7C02-5DD57D991C19}"/>
              </a:ext>
            </a:extLst>
          </p:cNvPr>
          <p:cNvSpPr>
            <a:spLocks noGrp="1"/>
          </p:cNvSpPr>
          <p:nvPr>
            <p:ph type="pic" sz="quarter" idx="15"/>
          </p:nvPr>
        </p:nvSpPr>
        <p:spPr>
          <a:xfrm>
            <a:off x="152400" y="153417"/>
            <a:ext cx="5943599" cy="6552184"/>
          </a:xfrm>
          <a:custGeom>
            <a:avLst/>
            <a:gdLst>
              <a:gd name="connsiteX0" fmla="*/ 349249 w 5943599"/>
              <a:gd name="connsiteY0" fmla="*/ 0 h 6552184"/>
              <a:gd name="connsiteX1" fmla="*/ 5594350 w 5943599"/>
              <a:gd name="connsiteY1" fmla="*/ 0 h 6552184"/>
              <a:gd name="connsiteX2" fmla="*/ 5936505 w 5943599"/>
              <a:gd name="connsiteY2" fmla="*/ 278864 h 6552184"/>
              <a:gd name="connsiteX3" fmla="*/ 5943599 w 5943599"/>
              <a:gd name="connsiteY3" fmla="*/ 349240 h 6552184"/>
              <a:gd name="connsiteX4" fmla="*/ 5943599 w 5943599"/>
              <a:gd name="connsiteY4" fmla="*/ 6202933 h 6552184"/>
              <a:gd name="connsiteX5" fmla="*/ 5936505 w 5943599"/>
              <a:gd name="connsiteY5" fmla="*/ 6273302 h 6552184"/>
              <a:gd name="connsiteX6" fmla="*/ 5594350 w 5943599"/>
              <a:gd name="connsiteY6" fmla="*/ 6552184 h 6552184"/>
              <a:gd name="connsiteX7" fmla="*/ 3222460 w 5943599"/>
              <a:gd name="connsiteY7" fmla="*/ 6552184 h 6552184"/>
              <a:gd name="connsiteX8" fmla="*/ 2971800 w 5943599"/>
              <a:gd name="connsiteY8" fmla="*/ 6301512 h 6552184"/>
              <a:gd name="connsiteX9" fmla="*/ 2721140 w 5943599"/>
              <a:gd name="connsiteY9" fmla="*/ 6050852 h 6552184"/>
              <a:gd name="connsiteX10" fmla="*/ 349249 w 5943599"/>
              <a:gd name="connsiteY10" fmla="*/ 6050852 h 6552184"/>
              <a:gd name="connsiteX11" fmla="*/ 7095 w 5943599"/>
              <a:gd name="connsiteY11" fmla="*/ 5771987 h 6552184"/>
              <a:gd name="connsiteX12" fmla="*/ 0 w 5943599"/>
              <a:gd name="connsiteY12" fmla="*/ 5701612 h 6552184"/>
              <a:gd name="connsiteX13" fmla="*/ 0 w 5943599"/>
              <a:gd name="connsiteY13" fmla="*/ 349239 h 6552184"/>
              <a:gd name="connsiteX14" fmla="*/ 7095 w 5943599"/>
              <a:gd name="connsiteY14" fmla="*/ 278863 h 6552184"/>
              <a:gd name="connsiteX15" fmla="*/ 349249 w 5943599"/>
              <a:gd name="connsiteY15"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599" h="6552184">
                <a:moveTo>
                  <a:pt x="349249" y="0"/>
                </a:moveTo>
                <a:lnTo>
                  <a:pt x="5594350" y="0"/>
                </a:lnTo>
                <a:cubicBezTo>
                  <a:pt x="5763127" y="0"/>
                  <a:pt x="5903939" y="119716"/>
                  <a:pt x="5936505" y="278864"/>
                </a:cubicBezTo>
                <a:lnTo>
                  <a:pt x="5943599" y="349240"/>
                </a:lnTo>
                <a:lnTo>
                  <a:pt x="5943599" y="6202933"/>
                </a:lnTo>
                <a:lnTo>
                  <a:pt x="5936505" y="6273302"/>
                </a:lnTo>
                <a:cubicBezTo>
                  <a:pt x="5903939" y="6432441"/>
                  <a:pt x="5763127" y="6552184"/>
                  <a:pt x="5594350" y="6552184"/>
                </a:cubicBezTo>
                <a:lnTo>
                  <a:pt x="3222460" y="6552184"/>
                </a:lnTo>
                <a:cubicBezTo>
                  <a:pt x="3084023" y="6552184"/>
                  <a:pt x="2971800" y="6439916"/>
                  <a:pt x="2971800" y="6301512"/>
                </a:cubicBezTo>
                <a:cubicBezTo>
                  <a:pt x="2971800" y="6163075"/>
                  <a:pt x="2859576" y="6050852"/>
                  <a:pt x="2721140" y="6050852"/>
                </a:cubicBezTo>
                <a:lnTo>
                  <a:pt x="349249" y="6050852"/>
                </a:lnTo>
                <a:cubicBezTo>
                  <a:pt x="180474" y="6050852"/>
                  <a:pt x="39661" y="5931132"/>
                  <a:pt x="7095" y="5771987"/>
                </a:cubicBezTo>
                <a:lnTo>
                  <a:pt x="0" y="5701612"/>
                </a:lnTo>
                <a:lnTo>
                  <a:pt x="0" y="349239"/>
                </a:lnTo>
                <a:lnTo>
                  <a:pt x="7095" y="278863"/>
                </a:lnTo>
                <a:cubicBezTo>
                  <a:pt x="39661" y="119716"/>
                  <a:pt x="180474" y="0"/>
                  <a:pt x="349249"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9" name="내용 개체 틀 7">
            <a:extLst>
              <a:ext uri="{FF2B5EF4-FFF2-40B4-BE49-F238E27FC236}">
                <a16:creationId xmlns:a16="http://schemas.microsoft.com/office/drawing/2014/main" id="{63B76838-CF87-13E2-3FB4-2C33A18A42E1}"/>
              </a:ext>
            </a:extLst>
          </p:cNvPr>
          <p:cNvSpPr>
            <a:spLocks noGrp="1"/>
          </p:cNvSpPr>
          <p:nvPr>
            <p:ph sz="quarter" idx="14" hasCustomPrompt="1"/>
          </p:nvPr>
        </p:nvSpPr>
        <p:spPr>
          <a:xfrm>
            <a:off x="7239000" y="1975104"/>
            <a:ext cx="4572000" cy="4197097"/>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25" name="바닥글 개체 틀 24">
            <a:extLst>
              <a:ext uri="{FF2B5EF4-FFF2-40B4-BE49-F238E27FC236}">
                <a16:creationId xmlns:a16="http://schemas.microsoft.com/office/drawing/2014/main" id="{8ADBC95E-510D-3B2D-86CA-02B88C4B2F68}"/>
              </a:ext>
            </a:extLst>
          </p:cNvPr>
          <p:cNvSpPr>
            <a:spLocks noGrp="1"/>
          </p:cNvSpPr>
          <p:nvPr>
            <p:ph type="ftr" sz="quarter" idx="17"/>
          </p:nvPr>
        </p:nvSpPr>
        <p:spPr>
          <a:xfrm>
            <a:off x="152400" y="6347057"/>
            <a:ext cx="2286000" cy="365125"/>
          </a:xfrm>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24" name="날짜 개체 틀 23">
            <a:extLst>
              <a:ext uri="{FF2B5EF4-FFF2-40B4-BE49-F238E27FC236}">
                <a16:creationId xmlns:a16="http://schemas.microsoft.com/office/drawing/2014/main" id="{17BCEDA5-95B9-E7B2-CAB5-29E3BD272080}"/>
              </a:ext>
            </a:extLst>
          </p:cNvPr>
          <p:cNvSpPr>
            <a:spLocks noGrp="1"/>
          </p:cNvSpPr>
          <p:nvPr>
            <p:ph type="dt" sz="half" idx="16"/>
          </p:nvPr>
        </p:nvSpPr>
        <p:spPr/>
        <p:txBody>
          <a:bodyPr rtlCol="0"/>
          <a:lstStyle/>
          <a:p>
            <a:pPr rtl="0"/>
            <a:r>
              <a:rPr lang="en-US"/>
              <a:t>2025/11/25</a:t>
            </a:r>
          </a:p>
        </p:txBody>
      </p:sp>
      <p:sp>
        <p:nvSpPr>
          <p:cNvPr id="26" name="슬라이드 번호 개체 틀 25">
            <a:extLst>
              <a:ext uri="{FF2B5EF4-FFF2-40B4-BE49-F238E27FC236}">
                <a16:creationId xmlns:a16="http://schemas.microsoft.com/office/drawing/2014/main" id="{B0979856-E127-0071-5A89-58D930F576D1}"/>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047734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그림이 있는 내용 7">
    <p:bg>
      <p:bgPr>
        <a:solidFill>
          <a:schemeClr val="bg1"/>
        </a:solidFill>
        <a:effectLst/>
      </p:bgPr>
    </p:bg>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9D773997-CD4B-E689-3BAF-0C9897FE8A08}"/>
              </a:ext>
            </a:extLst>
          </p:cNvPr>
          <p:cNvSpPr>
            <a:spLocks noGrp="1"/>
          </p:cNvSpPr>
          <p:nvPr>
            <p:ph type="title" hasCustomPrompt="1"/>
          </p:nvPr>
        </p:nvSpPr>
        <p:spPr>
          <a:xfrm>
            <a:off x="381000" y="685799"/>
            <a:ext cx="4572000" cy="1142665"/>
          </a:xfrm>
        </p:spPr>
        <p:txBody>
          <a:bodyPr rtlCol="0" anchor="t">
            <a:normAutofit/>
          </a:bodyPr>
          <a:lstStyle>
            <a:lvl1pPr>
              <a:defRPr sz="30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5" name="내용 개체 틀 7">
            <a:extLst>
              <a:ext uri="{FF2B5EF4-FFF2-40B4-BE49-F238E27FC236}">
                <a16:creationId xmlns:a16="http://schemas.microsoft.com/office/drawing/2014/main" id="{24EBD2AD-58AA-F811-7CF8-B1ED45891343}"/>
              </a:ext>
            </a:extLst>
          </p:cNvPr>
          <p:cNvSpPr>
            <a:spLocks noGrp="1"/>
          </p:cNvSpPr>
          <p:nvPr>
            <p:ph sz="quarter" idx="14" hasCustomPrompt="1"/>
          </p:nvPr>
        </p:nvSpPr>
        <p:spPr>
          <a:xfrm>
            <a:off x="381000" y="1975104"/>
            <a:ext cx="4572000" cy="4197097"/>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14" name="그림 개체 틀 13">
            <a:extLst>
              <a:ext uri="{FF2B5EF4-FFF2-40B4-BE49-F238E27FC236}">
                <a16:creationId xmlns:a16="http://schemas.microsoft.com/office/drawing/2014/main" id="{D095B35F-B5A5-E348-6D44-317477DFD782}"/>
              </a:ext>
            </a:extLst>
          </p:cNvPr>
          <p:cNvSpPr>
            <a:spLocks noGrp="1"/>
          </p:cNvSpPr>
          <p:nvPr>
            <p:ph type="pic" sz="quarter" idx="15"/>
          </p:nvPr>
        </p:nvSpPr>
        <p:spPr>
          <a:xfrm>
            <a:off x="6096001" y="153417"/>
            <a:ext cx="5943599" cy="6552184"/>
          </a:xfrm>
          <a:custGeom>
            <a:avLst/>
            <a:gdLst>
              <a:gd name="connsiteX0" fmla="*/ 349249 w 5943599"/>
              <a:gd name="connsiteY0" fmla="*/ 0 h 6552184"/>
              <a:gd name="connsiteX1" fmla="*/ 5594350 w 5943599"/>
              <a:gd name="connsiteY1" fmla="*/ 0 h 6552184"/>
              <a:gd name="connsiteX2" fmla="*/ 5936505 w 5943599"/>
              <a:gd name="connsiteY2" fmla="*/ 278863 h 6552184"/>
              <a:gd name="connsiteX3" fmla="*/ 5943599 w 5943599"/>
              <a:gd name="connsiteY3" fmla="*/ 349239 h 6552184"/>
              <a:gd name="connsiteX4" fmla="*/ 5943599 w 5943599"/>
              <a:gd name="connsiteY4" fmla="*/ 5701613 h 6552184"/>
              <a:gd name="connsiteX5" fmla="*/ 5936505 w 5943599"/>
              <a:gd name="connsiteY5" fmla="*/ 5771987 h 6552184"/>
              <a:gd name="connsiteX6" fmla="*/ 5594350 w 5943599"/>
              <a:gd name="connsiteY6" fmla="*/ 6050852 h 6552184"/>
              <a:gd name="connsiteX7" fmla="*/ 3222459 w 5943599"/>
              <a:gd name="connsiteY7" fmla="*/ 6050852 h 6552184"/>
              <a:gd name="connsiteX8" fmla="*/ 2971799 w 5943599"/>
              <a:gd name="connsiteY8" fmla="*/ 6301512 h 6552184"/>
              <a:gd name="connsiteX9" fmla="*/ 2721139 w 5943599"/>
              <a:gd name="connsiteY9" fmla="*/ 6552184 h 6552184"/>
              <a:gd name="connsiteX10" fmla="*/ 349249 w 5943599"/>
              <a:gd name="connsiteY10" fmla="*/ 6552184 h 6552184"/>
              <a:gd name="connsiteX11" fmla="*/ 7095 w 5943599"/>
              <a:gd name="connsiteY11" fmla="*/ 6273302 h 6552184"/>
              <a:gd name="connsiteX12" fmla="*/ 0 w 5943599"/>
              <a:gd name="connsiteY12" fmla="*/ 6202932 h 6552184"/>
              <a:gd name="connsiteX13" fmla="*/ 0 w 5943599"/>
              <a:gd name="connsiteY13" fmla="*/ 349240 h 6552184"/>
              <a:gd name="connsiteX14" fmla="*/ 7095 w 5943599"/>
              <a:gd name="connsiteY14" fmla="*/ 278864 h 6552184"/>
              <a:gd name="connsiteX15" fmla="*/ 349249 w 5943599"/>
              <a:gd name="connsiteY15"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599" h="6552184">
                <a:moveTo>
                  <a:pt x="349249" y="0"/>
                </a:moveTo>
                <a:lnTo>
                  <a:pt x="5594350" y="0"/>
                </a:lnTo>
                <a:cubicBezTo>
                  <a:pt x="5763125" y="0"/>
                  <a:pt x="5903938" y="119716"/>
                  <a:pt x="5936505" y="278863"/>
                </a:cubicBezTo>
                <a:lnTo>
                  <a:pt x="5943599" y="349239"/>
                </a:lnTo>
                <a:lnTo>
                  <a:pt x="5943599" y="5701613"/>
                </a:lnTo>
                <a:lnTo>
                  <a:pt x="5936505" y="5771987"/>
                </a:lnTo>
                <a:cubicBezTo>
                  <a:pt x="5903938" y="5931132"/>
                  <a:pt x="5763125" y="6050852"/>
                  <a:pt x="5594350" y="6050852"/>
                </a:cubicBezTo>
                <a:lnTo>
                  <a:pt x="3222459" y="6050852"/>
                </a:lnTo>
                <a:cubicBezTo>
                  <a:pt x="3084023" y="6050852"/>
                  <a:pt x="2971799" y="6163075"/>
                  <a:pt x="2971799" y="6301512"/>
                </a:cubicBezTo>
                <a:cubicBezTo>
                  <a:pt x="2971799" y="6439916"/>
                  <a:pt x="2859576" y="6552184"/>
                  <a:pt x="2721139" y="6552184"/>
                </a:cubicBezTo>
                <a:lnTo>
                  <a:pt x="349249" y="6552184"/>
                </a:lnTo>
                <a:cubicBezTo>
                  <a:pt x="180472" y="6552184"/>
                  <a:pt x="39661" y="6432441"/>
                  <a:pt x="7095" y="6273302"/>
                </a:cubicBezTo>
                <a:lnTo>
                  <a:pt x="0" y="6202932"/>
                </a:lnTo>
                <a:lnTo>
                  <a:pt x="0" y="349240"/>
                </a:lnTo>
                <a:lnTo>
                  <a:pt x="7095" y="278864"/>
                </a:lnTo>
                <a:cubicBezTo>
                  <a:pt x="39661" y="119716"/>
                  <a:pt x="180472" y="0"/>
                  <a:pt x="349249"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16" name="바닥글 개체 틀 15">
            <a:extLst>
              <a:ext uri="{FF2B5EF4-FFF2-40B4-BE49-F238E27FC236}">
                <a16:creationId xmlns:a16="http://schemas.microsoft.com/office/drawing/2014/main" id="{85197084-03D2-BA85-1A71-C94937FB0C74}"/>
              </a:ext>
            </a:extLst>
          </p:cNvPr>
          <p:cNvSpPr>
            <a:spLocks noGrp="1"/>
          </p:cNvSpPr>
          <p:nvPr>
            <p:ph type="ftr" sz="quarter" idx="17"/>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15" name="날짜 개체 틀 14">
            <a:extLst>
              <a:ext uri="{FF2B5EF4-FFF2-40B4-BE49-F238E27FC236}">
                <a16:creationId xmlns:a16="http://schemas.microsoft.com/office/drawing/2014/main" id="{5DD74A05-12EB-2CFB-1BE4-790E0060392D}"/>
              </a:ext>
            </a:extLst>
          </p:cNvPr>
          <p:cNvSpPr>
            <a:spLocks noGrp="1"/>
          </p:cNvSpPr>
          <p:nvPr>
            <p:ph type="dt" sz="half" idx="16"/>
          </p:nvPr>
        </p:nvSpPr>
        <p:spPr/>
        <p:txBody>
          <a:bodyPr rtlCol="0"/>
          <a:lstStyle/>
          <a:p>
            <a:pPr rtl="0"/>
            <a:r>
              <a:rPr lang="en-US"/>
              <a:t>2025/11/25</a:t>
            </a:r>
          </a:p>
        </p:txBody>
      </p:sp>
      <p:sp>
        <p:nvSpPr>
          <p:cNvPr id="17" name="슬라이드 번호 개체 틀 16">
            <a:extLst>
              <a:ext uri="{FF2B5EF4-FFF2-40B4-BE49-F238E27FC236}">
                <a16:creationId xmlns:a16="http://schemas.microsoft.com/office/drawing/2014/main" id="{3D1CC9AC-FA0F-A8C9-DB39-662464481C73}"/>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1940440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그림이 있는 콘텐츠 8">
    <p:bg>
      <p:bgPr>
        <a:solidFill>
          <a:schemeClr val="bg1"/>
        </a:solidFill>
        <a:effectLst/>
      </p:bgPr>
    </p:bg>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E9561B74-B661-DA6C-F6CF-F6ACE60051C0}"/>
              </a:ext>
            </a:extLst>
          </p:cNvPr>
          <p:cNvSpPr>
            <a:spLocks noGrp="1"/>
          </p:cNvSpPr>
          <p:nvPr>
            <p:ph type="title" hasCustomPrompt="1"/>
          </p:nvPr>
        </p:nvSpPr>
        <p:spPr>
          <a:xfrm>
            <a:off x="381000" y="4345531"/>
            <a:ext cx="2971800" cy="1826669"/>
          </a:xfrm>
        </p:spPr>
        <p:txBody>
          <a:bodyPr rtlCol="0" anchor="t">
            <a:normAutofit/>
          </a:bodyPr>
          <a:lstStyle>
            <a:lvl1pPr>
              <a:defRPr sz="30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14" name="그림 개체 틀 13">
            <a:extLst>
              <a:ext uri="{FF2B5EF4-FFF2-40B4-BE49-F238E27FC236}">
                <a16:creationId xmlns:a16="http://schemas.microsoft.com/office/drawing/2014/main" id="{9DBA1807-8655-C7D6-98CF-2A2A8943833B}"/>
              </a:ext>
            </a:extLst>
          </p:cNvPr>
          <p:cNvSpPr>
            <a:spLocks noGrp="1"/>
          </p:cNvSpPr>
          <p:nvPr>
            <p:ph type="pic" sz="quarter" idx="15"/>
          </p:nvPr>
        </p:nvSpPr>
        <p:spPr>
          <a:xfrm>
            <a:off x="152401" y="152400"/>
            <a:ext cx="11887199" cy="3657600"/>
          </a:xfrm>
          <a:custGeom>
            <a:avLst/>
            <a:gdLst>
              <a:gd name="connsiteX0" fmla="*/ 349250 w 11887199"/>
              <a:gd name="connsiteY0" fmla="*/ 0 h 3657600"/>
              <a:gd name="connsiteX1" fmla="*/ 5672932 w 11887199"/>
              <a:gd name="connsiteY1" fmla="*/ 0 h 3657600"/>
              <a:gd name="connsiteX2" fmla="*/ 5943600 w 11887199"/>
              <a:gd name="connsiteY2" fmla="*/ 270704 h 3657600"/>
              <a:gd name="connsiteX3" fmla="*/ 6214268 w 11887199"/>
              <a:gd name="connsiteY3" fmla="*/ 541408 h 3657600"/>
              <a:gd name="connsiteX4" fmla="*/ 11537949 w 11887199"/>
              <a:gd name="connsiteY4" fmla="*/ 541408 h 3657600"/>
              <a:gd name="connsiteX5" fmla="*/ 11887199 w 11887199"/>
              <a:gd name="connsiteY5" fmla="*/ 890707 h 3657600"/>
              <a:gd name="connsiteX6" fmla="*/ 11887199 w 11887199"/>
              <a:gd name="connsiteY6" fmla="*/ 3308302 h 3657600"/>
              <a:gd name="connsiteX7" fmla="*/ 11608343 w 11887199"/>
              <a:gd name="connsiteY7" fmla="*/ 3650505 h 3657600"/>
              <a:gd name="connsiteX8" fmla="*/ 11537959 w 11887199"/>
              <a:gd name="connsiteY8" fmla="*/ 3657600 h 3657600"/>
              <a:gd name="connsiteX9" fmla="*/ 349240 w 11887199"/>
              <a:gd name="connsiteY9" fmla="*/ 3657600 h 3657600"/>
              <a:gd name="connsiteX10" fmla="*/ 278864 w 11887199"/>
              <a:gd name="connsiteY10" fmla="*/ 3650505 h 3657600"/>
              <a:gd name="connsiteX11" fmla="*/ 0 w 11887199"/>
              <a:gd name="connsiteY11" fmla="*/ 3308302 h 3657600"/>
              <a:gd name="connsiteX12" fmla="*/ 0 w 11887199"/>
              <a:gd name="connsiteY12" fmla="*/ 349300 h 3657600"/>
              <a:gd name="connsiteX13" fmla="*/ 349250 w 11887199"/>
              <a:gd name="connsiteY13"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87199" h="3657600">
                <a:moveTo>
                  <a:pt x="349250" y="0"/>
                </a:moveTo>
                <a:lnTo>
                  <a:pt x="5672932" y="0"/>
                </a:lnTo>
                <a:cubicBezTo>
                  <a:pt x="5822416" y="0"/>
                  <a:pt x="5943600" y="121198"/>
                  <a:pt x="5943600" y="270704"/>
                </a:cubicBezTo>
                <a:cubicBezTo>
                  <a:pt x="5943600" y="420210"/>
                  <a:pt x="6064783" y="541408"/>
                  <a:pt x="6214268" y="541408"/>
                </a:cubicBezTo>
                <a:lnTo>
                  <a:pt x="11537949" y="541408"/>
                </a:lnTo>
                <a:cubicBezTo>
                  <a:pt x="11730862" y="541408"/>
                  <a:pt x="11887199" y="697793"/>
                  <a:pt x="11887199" y="890707"/>
                </a:cubicBezTo>
                <a:lnTo>
                  <a:pt x="11887199" y="3308302"/>
                </a:lnTo>
                <a:cubicBezTo>
                  <a:pt x="11887199" y="3477103"/>
                  <a:pt x="11767503" y="3617934"/>
                  <a:pt x="11608343" y="3650505"/>
                </a:cubicBezTo>
                <a:lnTo>
                  <a:pt x="11537959" y="3657600"/>
                </a:lnTo>
                <a:lnTo>
                  <a:pt x="349240" y="3657600"/>
                </a:lnTo>
                <a:lnTo>
                  <a:pt x="278864" y="3650505"/>
                </a:lnTo>
                <a:cubicBezTo>
                  <a:pt x="119716" y="3617934"/>
                  <a:pt x="0" y="3477103"/>
                  <a:pt x="0" y="3308302"/>
                </a:cubicBezTo>
                <a:lnTo>
                  <a:pt x="0" y="349300"/>
                </a:lnTo>
                <a:cubicBezTo>
                  <a:pt x="0" y="156387"/>
                  <a:pt x="156364" y="0"/>
                  <a:pt x="349250"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8" name="내용 개체 틀 7">
            <a:extLst>
              <a:ext uri="{FF2B5EF4-FFF2-40B4-BE49-F238E27FC236}">
                <a16:creationId xmlns:a16="http://schemas.microsoft.com/office/drawing/2014/main" id="{F5C25ADA-14EB-6461-E2F0-23804E9719DE}"/>
              </a:ext>
            </a:extLst>
          </p:cNvPr>
          <p:cNvSpPr>
            <a:spLocks noGrp="1"/>
          </p:cNvSpPr>
          <p:nvPr>
            <p:ph sz="quarter" idx="14" hasCustomPrompt="1"/>
          </p:nvPr>
        </p:nvSpPr>
        <p:spPr>
          <a:xfrm>
            <a:off x="4082939" y="4345530"/>
            <a:ext cx="7728061" cy="1826671"/>
          </a:xfrm>
        </p:spPr>
        <p:txBody>
          <a:bodyPr vert="horz" lIns="91440" tIns="45720" rIns="91440" bIns="45720" rtlCol="0" anchor="t">
            <a:normAutofit/>
          </a:bodyPr>
          <a:lstStyle>
            <a:lvl1pPr marL="0" indent="0">
              <a:buNone/>
              <a:defRPr lang="en-US" b="0" dirty="0">
                <a:latin typeface="Malgun Gothic" panose="020B0503020000020004" pitchFamily="34" charset="-127"/>
                <a:ea typeface="Malgun Gothic" panose="020B0503020000020004" pitchFamily="34" charset="-127"/>
              </a:defRPr>
            </a:lvl1pPr>
            <a:lvl2pPr marL="228600" indent="0">
              <a:buNone/>
              <a:defRPr lang="en-US" b="0" dirty="0">
                <a:latin typeface="Malgun Gothic" panose="020B0503020000020004" pitchFamily="34" charset="-127"/>
                <a:ea typeface="Malgun Gothic" panose="020B0503020000020004" pitchFamily="34" charset="-127"/>
              </a:defRPr>
            </a:lvl2pPr>
            <a:lvl3pPr marL="457200" indent="0">
              <a:buNone/>
              <a:defRPr lang="en-US" b="0" dirty="0">
                <a:latin typeface="Malgun Gothic" panose="020B0503020000020004" pitchFamily="34" charset="-127"/>
                <a:ea typeface="Malgun Gothic" panose="020B0503020000020004" pitchFamily="34" charset="-127"/>
              </a:defRPr>
            </a:lvl3pPr>
            <a:lvl4pPr marL="685800" indent="0">
              <a:buNone/>
              <a:defRPr lang="en-US" b="0" dirty="0">
                <a:latin typeface="Malgun Gothic" panose="020B0503020000020004" pitchFamily="34" charset="-127"/>
                <a:ea typeface="Malgun Gothic" panose="020B0503020000020004" pitchFamily="34" charset="-127"/>
              </a:defRPr>
            </a:lvl4pPr>
            <a:lvl5pPr marL="914400" indent="0">
              <a:buNone/>
              <a:defRPr lang="en-US" b="0" dirty="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5" name="바닥글 개체 틀 10">
            <a:extLst>
              <a:ext uri="{FF2B5EF4-FFF2-40B4-BE49-F238E27FC236}">
                <a16:creationId xmlns:a16="http://schemas.microsoft.com/office/drawing/2014/main" id="{D1447E62-D723-1AD3-FCE7-8C1C684F1AE2}"/>
              </a:ext>
            </a:extLst>
          </p:cNvPr>
          <p:cNvSpPr>
            <a:spLocks noGrp="1"/>
          </p:cNvSpPr>
          <p:nvPr>
            <p:ph type="ftr" sz="quarter" idx="11"/>
          </p:nvPr>
        </p:nvSpPr>
        <p:spPr>
          <a:xfrm>
            <a:off x="6280176" y="152400"/>
            <a:ext cx="3200400" cy="365125"/>
          </a:xfrm>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6" name="날짜 개체 틀 5">
            <a:extLst>
              <a:ext uri="{FF2B5EF4-FFF2-40B4-BE49-F238E27FC236}">
                <a16:creationId xmlns:a16="http://schemas.microsoft.com/office/drawing/2014/main" id="{45E8C42D-01F2-2431-12B7-49150F0EB1EC}"/>
              </a:ext>
            </a:extLst>
          </p:cNvPr>
          <p:cNvSpPr>
            <a:spLocks noGrp="1"/>
          </p:cNvSpPr>
          <p:nvPr>
            <p:ph type="dt" sz="half" idx="10"/>
          </p:nvPr>
        </p:nvSpPr>
        <p:spPr>
          <a:xfrm>
            <a:off x="9531099" y="152400"/>
            <a:ext cx="1800171" cy="365125"/>
          </a:xfrm>
        </p:spPr>
        <p:txBody>
          <a:bodyPr rtlCol="0"/>
          <a:lstStyle>
            <a:lvl1pPr>
              <a:defRPr>
                <a:solidFill>
                  <a:schemeClr val="tx1"/>
                </a:solidFill>
              </a:defRPr>
            </a:lvl1pPr>
          </a:lstStyle>
          <a:p>
            <a:pPr rtl="0"/>
            <a:r>
              <a:rPr lang="en-US"/>
              <a:t>2025/11/25</a:t>
            </a:r>
          </a:p>
        </p:txBody>
      </p:sp>
      <p:sp>
        <p:nvSpPr>
          <p:cNvPr id="9" name="슬라이드 번호 개체 틀 11">
            <a:extLst>
              <a:ext uri="{FF2B5EF4-FFF2-40B4-BE49-F238E27FC236}">
                <a16:creationId xmlns:a16="http://schemas.microsoft.com/office/drawing/2014/main" id="{2640E1DF-A13A-6148-B46F-FE494C764D32}"/>
              </a:ext>
            </a:extLst>
          </p:cNvPr>
          <p:cNvSpPr>
            <a:spLocks noGrp="1"/>
          </p:cNvSpPr>
          <p:nvPr>
            <p:ph type="sldNum" sz="quarter" idx="12"/>
          </p:nvPr>
        </p:nvSpPr>
        <p:spPr>
          <a:xfrm>
            <a:off x="11381793" y="152400"/>
            <a:ext cx="429207" cy="365125"/>
          </a:xfrm>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338568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그림이 있는 콘텐츠 9">
    <p:bg>
      <p:bgPr>
        <a:solidFill>
          <a:schemeClr val="bg1"/>
        </a:solidFill>
        <a:effectLst/>
      </p:bgPr>
    </p:bg>
    <p:spTree>
      <p:nvGrpSpPr>
        <p:cNvPr id="1" name=""/>
        <p:cNvGrpSpPr/>
        <p:nvPr/>
      </p:nvGrpSpPr>
      <p:grpSpPr>
        <a:xfrm>
          <a:off x="0" y="0"/>
          <a:ext cx="0" cy="0"/>
          <a:chOff x="0" y="0"/>
          <a:chExt cx="0" cy="0"/>
        </a:xfrm>
      </p:grpSpPr>
      <p:sp>
        <p:nvSpPr>
          <p:cNvPr id="12" name="제목 1">
            <a:extLst>
              <a:ext uri="{FF2B5EF4-FFF2-40B4-BE49-F238E27FC236}">
                <a16:creationId xmlns:a16="http://schemas.microsoft.com/office/drawing/2014/main" id="{D47B94B1-4C38-393F-A72D-C7C641B0A979}"/>
              </a:ext>
            </a:extLst>
          </p:cNvPr>
          <p:cNvSpPr>
            <a:spLocks noGrp="1"/>
          </p:cNvSpPr>
          <p:nvPr>
            <p:ph type="title" hasCustomPrompt="1"/>
          </p:nvPr>
        </p:nvSpPr>
        <p:spPr>
          <a:xfrm>
            <a:off x="381000" y="685800"/>
            <a:ext cx="2971800" cy="1826669"/>
          </a:xfrm>
        </p:spPr>
        <p:txBody>
          <a:bodyPr rtlCol="0" anchor="t">
            <a:normAutofit/>
          </a:bodyPr>
          <a:lstStyle>
            <a:lvl1pPr>
              <a:defRPr sz="30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13" name="내용 개체 틀 7">
            <a:extLst>
              <a:ext uri="{FF2B5EF4-FFF2-40B4-BE49-F238E27FC236}">
                <a16:creationId xmlns:a16="http://schemas.microsoft.com/office/drawing/2014/main" id="{545D6F5E-CDF1-973E-993B-489A3F29246A}"/>
              </a:ext>
            </a:extLst>
          </p:cNvPr>
          <p:cNvSpPr>
            <a:spLocks noGrp="1"/>
          </p:cNvSpPr>
          <p:nvPr>
            <p:ph sz="quarter" idx="14" hasCustomPrompt="1"/>
          </p:nvPr>
        </p:nvSpPr>
        <p:spPr>
          <a:xfrm>
            <a:off x="4082939" y="685799"/>
            <a:ext cx="7728061" cy="1826671"/>
          </a:xfrm>
        </p:spPr>
        <p:txBody>
          <a:bodyPr vert="horz" lIns="91440" tIns="45720" rIns="91440" bIns="45720" rtlCol="0" anchor="t">
            <a:normAutofit/>
          </a:bodyPr>
          <a:lstStyle>
            <a:lvl1pPr marL="0" indent="0">
              <a:buNone/>
              <a:defRPr lang="en-US" b="0" dirty="0">
                <a:latin typeface="Malgun Gothic" panose="020B0503020000020004" pitchFamily="34" charset="-127"/>
                <a:ea typeface="Malgun Gothic" panose="020B0503020000020004" pitchFamily="34" charset="-127"/>
              </a:defRPr>
            </a:lvl1pPr>
            <a:lvl2pPr marL="228600" indent="0">
              <a:buNone/>
              <a:defRPr lang="en-US" b="0" dirty="0">
                <a:latin typeface="Malgun Gothic" panose="020B0503020000020004" pitchFamily="34" charset="-127"/>
                <a:ea typeface="Malgun Gothic" panose="020B0503020000020004" pitchFamily="34" charset="-127"/>
              </a:defRPr>
            </a:lvl2pPr>
            <a:lvl3pPr marL="457200" indent="0">
              <a:buNone/>
              <a:defRPr lang="en-US" b="0" dirty="0">
                <a:latin typeface="Malgun Gothic" panose="020B0503020000020004" pitchFamily="34" charset="-127"/>
                <a:ea typeface="Malgun Gothic" panose="020B0503020000020004" pitchFamily="34" charset="-127"/>
              </a:defRPr>
            </a:lvl3pPr>
            <a:lvl4pPr marL="685800" indent="0">
              <a:buNone/>
              <a:defRPr lang="en-US" b="0" dirty="0">
                <a:latin typeface="Malgun Gothic" panose="020B0503020000020004" pitchFamily="34" charset="-127"/>
                <a:ea typeface="Malgun Gothic" panose="020B0503020000020004" pitchFamily="34" charset="-127"/>
              </a:defRPr>
            </a:lvl4pPr>
            <a:lvl5pPr marL="914400" indent="0">
              <a:buNone/>
              <a:defRPr lang="en-US" b="0" dirty="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5" name="그림 개체 틀 4">
            <a:extLst>
              <a:ext uri="{FF2B5EF4-FFF2-40B4-BE49-F238E27FC236}">
                <a16:creationId xmlns:a16="http://schemas.microsoft.com/office/drawing/2014/main" id="{DB02DF14-5E7A-A865-A415-188A8F69716F}"/>
              </a:ext>
            </a:extLst>
          </p:cNvPr>
          <p:cNvSpPr>
            <a:spLocks noGrp="1"/>
          </p:cNvSpPr>
          <p:nvPr>
            <p:ph type="pic" sz="quarter" idx="15"/>
          </p:nvPr>
        </p:nvSpPr>
        <p:spPr>
          <a:xfrm>
            <a:off x="152401" y="3054854"/>
            <a:ext cx="11887199" cy="3657600"/>
          </a:xfrm>
          <a:custGeom>
            <a:avLst/>
            <a:gdLst>
              <a:gd name="connsiteX0" fmla="*/ 349240 w 11887199"/>
              <a:gd name="connsiteY0" fmla="*/ 0 h 3657600"/>
              <a:gd name="connsiteX1" fmla="*/ 11537959 w 11887199"/>
              <a:gd name="connsiteY1" fmla="*/ 0 h 3657600"/>
              <a:gd name="connsiteX2" fmla="*/ 11608343 w 11887199"/>
              <a:gd name="connsiteY2" fmla="*/ 7096 h 3657600"/>
              <a:gd name="connsiteX3" fmla="*/ 11887199 w 11887199"/>
              <a:gd name="connsiteY3" fmla="*/ 349299 h 3657600"/>
              <a:gd name="connsiteX4" fmla="*/ 11887199 w 11887199"/>
              <a:gd name="connsiteY4" fmla="*/ 2766893 h 3657600"/>
              <a:gd name="connsiteX5" fmla="*/ 11537949 w 11887199"/>
              <a:gd name="connsiteY5" fmla="*/ 3116193 h 3657600"/>
              <a:gd name="connsiteX6" fmla="*/ 6214268 w 11887199"/>
              <a:gd name="connsiteY6" fmla="*/ 3116193 h 3657600"/>
              <a:gd name="connsiteX7" fmla="*/ 5943600 w 11887199"/>
              <a:gd name="connsiteY7" fmla="*/ 3386896 h 3657600"/>
              <a:gd name="connsiteX8" fmla="*/ 5672932 w 11887199"/>
              <a:gd name="connsiteY8" fmla="*/ 3657600 h 3657600"/>
              <a:gd name="connsiteX9" fmla="*/ 349250 w 11887199"/>
              <a:gd name="connsiteY9" fmla="*/ 3657600 h 3657600"/>
              <a:gd name="connsiteX10" fmla="*/ 0 w 11887199"/>
              <a:gd name="connsiteY10" fmla="*/ 3308301 h 3657600"/>
              <a:gd name="connsiteX11" fmla="*/ 0 w 11887199"/>
              <a:gd name="connsiteY11" fmla="*/ 349299 h 3657600"/>
              <a:gd name="connsiteX12" fmla="*/ 278864 w 11887199"/>
              <a:gd name="connsiteY12" fmla="*/ 7096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87199" h="3657600">
                <a:moveTo>
                  <a:pt x="349240" y="0"/>
                </a:moveTo>
                <a:lnTo>
                  <a:pt x="11537959" y="0"/>
                </a:lnTo>
                <a:lnTo>
                  <a:pt x="11608343" y="7096"/>
                </a:lnTo>
                <a:cubicBezTo>
                  <a:pt x="11767503" y="39666"/>
                  <a:pt x="11887199" y="180498"/>
                  <a:pt x="11887199" y="349299"/>
                </a:cubicBezTo>
                <a:lnTo>
                  <a:pt x="11887199" y="2766893"/>
                </a:lnTo>
                <a:cubicBezTo>
                  <a:pt x="11887199" y="2959808"/>
                  <a:pt x="11730862" y="3116193"/>
                  <a:pt x="11537949" y="3116193"/>
                </a:cubicBezTo>
                <a:lnTo>
                  <a:pt x="6214268" y="3116193"/>
                </a:lnTo>
                <a:cubicBezTo>
                  <a:pt x="6064783" y="3116193"/>
                  <a:pt x="5943600" y="3237391"/>
                  <a:pt x="5943600" y="3386896"/>
                </a:cubicBezTo>
                <a:cubicBezTo>
                  <a:pt x="5943600" y="3536402"/>
                  <a:pt x="5822416" y="3657600"/>
                  <a:pt x="5672932" y="3657600"/>
                </a:cubicBezTo>
                <a:lnTo>
                  <a:pt x="349250" y="3657600"/>
                </a:lnTo>
                <a:cubicBezTo>
                  <a:pt x="156364" y="3657600"/>
                  <a:pt x="0" y="3501213"/>
                  <a:pt x="0" y="3308301"/>
                </a:cubicBezTo>
                <a:lnTo>
                  <a:pt x="0" y="349299"/>
                </a:lnTo>
                <a:cubicBezTo>
                  <a:pt x="0" y="180498"/>
                  <a:pt x="119716" y="39666"/>
                  <a:pt x="278864" y="7096"/>
                </a:cubicBezTo>
                <a:close/>
              </a:path>
            </a:pathLst>
          </a:custGeom>
          <a:blipFill>
            <a:blip r:embed="rId2">
              <a:alphaModFix amt="60000"/>
            </a:blip>
            <a:stretch>
              <a:fillRect/>
            </a:stretch>
          </a:blipFill>
        </p:spPr>
        <p:txBody>
          <a:bodyPr wrap="square" rtlCol="0">
            <a:noAutofit/>
          </a:bodyPr>
          <a:lstStyle/>
          <a:p>
            <a:pPr rtl="0"/>
            <a:endParaRPr lang="en-US"/>
          </a:p>
        </p:txBody>
      </p:sp>
      <p:sp>
        <p:nvSpPr>
          <p:cNvPr id="6" name="바닥글 개체 틀 10">
            <a:extLst>
              <a:ext uri="{FF2B5EF4-FFF2-40B4-BE49-F238E27FC236}">
                <a16:creationId xmlns:a16="http://schemas.microsoft.com/office/drawing/2014/main" id="{5B89C830-D686-4689-2593-4D5E5A4B0AB4}"/>
              </a:ext>
            </a:extLst>
          </p:cNvPr>
          <p:cNvSpPr>
            <a:spLocks noGrp="1"/>
          </p:cNvSpPr>
          <p:nvPr>
            <p:ph type="ftr" sz="quarter" idx="11"/>
          </p:nvPr>
        </p:nvSpPr>
        <p:spPr>
          <a:xfrm>
            <a:off x="6280176" y="6340475"/>
            <a:ext cx="3200400" cy="365125"/>
          </a:xfrm>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7" name="날짜 개체 틀 5">
            <a:extLst>
              <a:ext uri="{FF2B5EF4-FFF2-40B4-BE49-F238E27FC236}">
                <a16:creationId xmlns:a16="http://schemas.microsoft.com/office/drawing/2014/main" id="{883CE0EE-3E85-AAD1-D853-82A253F49445}"/>
              </a:ext>
            </a:extLst>
          </p:cNvPr>
          <p:cNvSpPr>
            <a:spLocks noGrp="1"/>
          </p:cNvSpPr>
          <p:nvPr>
            <p:ph type="dt" sz="half" idx="10"/>
          </p:nvPr>
        </p:nvSpPr>
        <p:spPr>
          <a:xfrm>
            <a:off x="9531099" y="6340475"/>
            <a:ext cx="1800171" cy="365125"/>
          </a:xfrm>
        </p:spPr>
        <p:txBody>
          <a:bodyPr rtlCol="0"/>
          <a:lstStyle>
            <a:lvl1pPr>
              <a:defRPr>
                <a:solidFill>
                  <a:schemeClr val="tx1"/>
                </a:solidFill>
              </a:defRPr>
            </a:lvl1pPr>
          </a:lstStyle>
          <a:p>
            <a:pPr rtl="0"/>
            <a:r>
              <a:rPr lang="en-US"/>
              <a:t>2025/11/25</a:t>
            </a:r>
          </a:p>
        </p:txBody>
      </p:sp>
      <p:sp>
        <p:nvSpPr>
          <p:cNvPr id="8" name="슬라이드 번호 개체 틀 11">
            <a:extLst>
              <a:ext uri="{FF2B5EF4-FFF2-40B4-BE49-F238E27FC236}">
                <a16:creationId xmlns:a16="http://schemas.microsoft.com/office/drawing/2014/main" id="{D8AE04DF-032A-5A39-9A01-03B5A033761D}"/>
              </a:ext>
            </a:extLst>
          </p:cNvPr>
          <p:cNvSpPr>
            <a:spLocks noGrp="1"/>
          </p:cNvSpPr>
          <p:nvPr>
            <p:ph type="sldNum" sz="quarter" idx="12"/>
          </p:nvPr>
        </p:nvSpPr>
        <p:spPr>
          <a:xfrm>
            <a:off x="11381793" y="6340475"/>
            <a:ext cx="429207" cy="365125"/>
          </a:xfrm>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40649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그림이 있는 콘텐츠 10">
    <p:bg>
      <p:bgPr>
        <a:solidFill>
          <a:schemeClr val="bg1"/>
        </a:solidFill>
        <a:effectLst/>
      </p:bgPr>
    </p:bg>
    <p:spTree>
      <p:nvGrpSpPr>
        <p:cNvPr id="1" name=""/>
        <p:cNvGrpSpPr/>
        <p:nvPr/>
      </p:nvGrpSpPr>
      <p:grpSpPr>
        <a:xfrm>
          <a:off x="0" y="0"/>
          <a:ext cx="0" cy="0"/>
          <a:chOff x="0" y="0"/>
          <a:chExt cx="0" cy="0"/>
        </a:xfrm>
      </p:grpSpPr>
      <p:sp>
        <p:nvSpPr>
          <p:cNvPr id="12" name="제목 1">
            <a:extLst>
              <a:ext uri="{FF2B5EF4-FFF2-40B4-BE49-F238E27FC236}">
                <a16:creationId xmlns:a16="http://schemas.microsoft.com/office/drawing/2014/main" id="{93B9DEC9-1D26-F04D-4F91-7BE751BC626C}"/>
              </a:ext>
            </a:extLst>
          </p:cNvPr>
          <p:cNvSpPr>
            <a:spLocks noGrp="1"/>
          </p:cNvSpPr>
          <p:nvPr>
            <p:ph type="title" hasCustomPrompt="1"/>
          </p:nvPr>
        </p:nvSpPr>
        <p:spPr>
          <a:xfrm>
            <a:off x="5413247" y="685800"/>
            <a:ext cx="6397627" cy="1142663"/>
          </a:xfrm>
          <a:prstGeom prst="rect">
            <a:avLst/>
          </a:prstGeom>
        </p:spPr>
        <p:txBody>
          <a:bodyPr rtlCol="0" anchor="t">
            <a:normAutofit/>
          </a:bodyPr>
          <a:lstStyle>
            <a:lvl1pPr>
              <a:defRPr>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10" name="그림 개체 틀 9">
            <a:extLst>
              <a:ext uri="{FF2B5EF4-FFF2-40B4-BE49-F238E27FC236}">
                <a16:creationId xmlns:a16="http://schemas.microsoft.com/office/drawing/2014/main" id="{928F18B1-D300-366A-498B-4EC8E39E1040}"/>
              </a:ext>
            </a:extLst>
          </p:cNvPr>
          <p:cNvSpPr>
            <a:spLocks noGrp="1"/>
          </p:cNvSpPr>
          <p:nvPr>
            <p:ph type="pic" sz="quarter" idx="15"/>
          </p:nvPr>
        </p:nvSpPr>
        <p:spPr>
          <a:xfrm>
            <a:off x="152400" y="158229"/>
            <a:ext cx="4114800" cy="6541541"/>
          </a:xfrm>
          <a:custGeom>
            <a:avLst/>
            <a:gdLst>
              <a:gd name="connsiteX0" fmla="*/ 2057660 w 4114800"/>
              <a:gd name="connsiteY0" fmla="*/ 0 h 6541541"/>
              <a:gd name="connsiteX1" fmla="*/ 3765550 w 4114800"/>
              <a:gd name="connsiteY1" fmla="*/ 0 h 6541541"/>
              <a:gd name="connsiteX2" fmla="*/ 4114800 w 4114800"/>
              <a:gd name="connsiteY2" fmla="*/ 348912 h 6541541"/>
              <a:gd name="connsiteX3" fmla="*/ 4114800 w 4114800"/>
              <a:gd name="connsiteY3" fmla="*/ 6196917 h 6541541"/>
              <a:gd name="connsiteX4" fmla="*/ 3835937 w 4114800"/>
              <a:gd name="connsiteY4" fmla="*/ 6538758 h 6541541"/>
              <a:gd name="connsiteX5" fmla="*/ 3808308 w 4114800"/>
              <a:gd name="connsiteY5" fmla="*/ 6541541 h 6541541"/>
              <a:gd name="connsiteX6" fmla="*/ 2286457 w 4114800"/>
              <a:gd name="connsiteY6" fmla="*/ 6541541 h 6541541"/>
              <a:gd name="connsiteX7" fmla="*/ 2210336 w 4114800"/>
              <a:gd name="connsiteY7" fmla="*/ 6526184 h 6541541"/>
              <a:gd name="connsiteX8" fmla="*/ 2057400 w 4114800"/>
              <a:gd name="connsiteY8" fmla="*/ 6295666 h 6541541"/>
              <a:gd name="connsiteX9" fmla="*/ 1806994 w 4114800"/>
              <a:gd name="connsiteY9" fmla="*/ 6045508 h 6541541"/>
              <a:gd name="connsiteX10" fmla="*/ 349250 w 4114800"/>
              <a:gd name="connsiteY10" fmla="*/ 6045508 h 6541541"/>
              <a:gd name="connsiteX11" fmla="*/ 0 w 4114800"/>
              <a:gd name="connsiteY11" fmla="*/ 5696597 h 6541541"/>
              <a:gd name="connsiteX12" fmla="*/ 0 w 4114800"/>
              <a:gd name="connsiteY12" fmla="*/ 349425 h 6541541"/>
              <a:gd name="connsiteX13" fmla="*/ 349250 w 4114800"/>
              <a:gd name="connsiteY13" fmla="*/ 514 h 6541541"/>
              <a:gd name="connsiteX14" fmla="*/ 2057140 w 4114800"/>
              <a:gd name="connsiteY14" fmla="*/ 514 h 6541541"/>
              <a:gd name="connsiteX15" fmla="*/ 2057400 w 4114800"/>
              <a:gd name="connsiteY15" fmla="*/ 257 h 6541541"/>
              <a:gd name="connsiteX16" fmla="*/ 2057660 w 4114800"/>
              <a:gd name="connsiteY16" fmla="*/ 0 h 65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6541541">
                <a:moveTo>
                  <a:pt x="2057660" y="0"/>
                </a:moveTo>
                <a:lnTo>
                  <a:pt x="3765550" y="0"/>
                </a:lnTo>
                <a:cubicBezTo>
                  <a:pt x="3958438" y="0"/>
                  <a:pt x="4114800" y="156213"/>
                  <a:pt x="4114800" y="348912"/>
                </a:cubicBezTo>
                <a:lnTo>
                  <a:pt x="4114800" y="6196917"/>
                </a:lnTo>
                <a:cubicBezTo>
                  <a:pt x="4114800" y="6365514"/>
                  <a:pt x="3995085" y="6506217"/>
                  <a:pt x="3835937" y="6538758"/>
                </a:cubicBezTo>
                <a:lnTo>
                  <a:pt x="3808308" y="6541541"/>
                </a:lnTo>
                <a:lnTo>
                  <a:pt x="2286457" y="6541541"/>
                </a:lnTo>
                <a:lnTo>
                  <a:pt x="2210336" y="6526184"/>
                </a:lnTo>
                <a:cubicBezTo>
                  <a:pt x="2120461" y="6488200"/>
                  <a:pt x="2057400" y="6399278"/>
                  <a:pt x="2057400" y="6295666"/>
                </a:cubicBezTo>
                <a:cubicBezTo>
                  <a:pt x="2057400" y="6157509"/>
                  <a:pt x="1945291" y="6045508"/>
                  <a:pt x="1806994" y="6045508"/>
                </a:cubicBezTo>
                <a:lnTo>
                  <a:pt x="349250" y="6045508"/>
                </a:lnTo>
                <a:cubicBezTo>
                  <a:pt x="156364" y="6045508"/>
                  <a:pt x="0" y="5889291"/>
                  <a:pt x="0" y="5696597"/>
                </a:cubicBezTo>
                <a:lnTo>
                  <a:pt x="0" y="349425"/>
                </a:lnTo>
                <a:cubicBezTo>
                  <a:pt x="0" y="156727"/>
                  <a:pt x="156364" y="514"/>
                  <a:pt x="349250" y="514"/>
                </a:cubicBezTo>
                <a:lnTo>
                  <a:pt x="2057140" y="514"/>
                </a:lnTo>
                <a:cubicBezTo>
                  <a:pt x="2057286" y="514"/>
                  <a:pt x="2057400" y="399"/>
                  <a:pt x="2057400" y="257"/>
                </a:cubicBezTo>
                <a:cubicBezTo>
                  <a:pt x="2057400" y="115"/>
                  <a:pt x="2057514" y="0"/>
                  <a:pt x="2057660"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5" name="내용 개체 틀 7">
            <a:extLst>
              <a:ext uri="{FF2B5EF4-FFF2-40B4-BE49-F238E27FC236}">
                <a16:creationId xmlns:a16="http://schemas.microsoft.com/office/drawing/2014/main" id="{7D22B98A-40DC-D510-5762-8D7E05344EF8}"/>
              </a:ext>
            </a:extLst>
          </p:cNvPr>
          <p:cNvSpPr>
            <a:spLocks noGrp="1"/>
          </p:cNvSpPr>
          <p:nvPr>
            <p:ph sz="quarter" idx="14" hasCustomPrompt="1"/>
          </p:nvPr>
        </p:nvSpPr>
        <p:spPr>
          <a:xfrm>
            <a:off x="5413248" y="1975104"/>
            <a:ext cx="6397752" cy="4197095"/>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20" name="바닥글 개체 틀 19">
            <a:extLst>
              <a:ext uri="{FF2B5EF4-FFF2-40B4-BE49-F238E27FC236}">
                <a16:creationId xmlns:a16="http://schemas.microsoft.com/office/drawing/2014/main" id="{A609F3E3-1112-85CA-D49A-1AFA4D2EE9A1}"/>
              </a:ext>
            </a:extLst>
          </p:cNvPr>
          <p:cNvSpPr>
            <a:spLocks noGrp="1"/>
          </p:cNvSpPr>
          <p:nvPr>
            <p:ph type="ftr" sz="quarter" idx="17"/>
          </p:nvPr>
        </p:nvSpPr>
        <p:spPr>
          <a:xfrm>
            <a:off x="152400" y="6347057"/>
            <a:ext cx="1828800" cy="365125"/>
          </a:xfrm>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19" name="날짜 개체 틀 18">
            <a:extLst>
              <a:ext uri="{FF2B5EF4-FFF2-40B4-BE49-F238E27FC236}">
                <a16:creationId xmlns:a16="http://schemas.microsoft.com/office/drawing/2014/main" id="{C59FF3C9-456C-3AAB-471D-B5041A7C8F52}"/>
              </a:ext>
            </a:extLst>
          </p:cNvPr>
          <p:cNvSpPr>
            <a:spLocks noGrp="1"/>
          </p:cNvSpPr>
          <p:nvPr>
            <p:ph type="dt" sz="half" idx="16"/>
          </p:nvPr>
        </p:nvSpPr>
        <p:spPr/>
        <p:txBody>
          <a:bodyPr rtlCol="0"/>
          <a:lstStyle/>
          <a:p>
            <a:pPr rtl="0"/>
            <a:r>
              <a:rPr lang="en-US"/>
              <a:t>2025/11/25</a:t>
            </a:r>
          </a:p>
        </p:txBody>
      </p:sp>
      <p:sp>
        <p:nvSpPr>
          <p:cNvPr id="21" name="슬라이드 번호 개체 틀 20">
            <a:extLst>
              <a:ext uri="{FF2B5EF4-FFF2-40B4-BE49-F238E27FC236}">
                <a16:creationId xmlns:a16="http://schemas.microsoft.com/office/drawing/2014/main" id="{6FAE64D4-18BA-2404-B462-D1802671329D}"/>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1018303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그림이 있는 콘텐츠 11">
    <p:bg>
      <p:bgPr>
        <a:solidFill>
          <a:schemeClr val="bg1"/>
        </a:solidFill>
        <a:effectLst/>
      </p:bgPr>
    </p:bg>
    <p:spTree>
      <p:nvGrpSpPr>
        <p:cNvPr id="1" name=""/>
        <p:cNvGrpSpPr/>
        <p:nvPr/>
      </p:nvGrpSpPr>
      <p:grpSpPr>
        <a:xfrm>
          <a:off x="0" y="0"/>
          <a:ext cx="0" cy="0"/>
          <a:chOff x="0" y="0"/>
          <a:chExt cx="0" cy="0"/>
        </a:xfrm>
      </p:grpSpPr>
      <p:sp>
        <p:nvSpPr>
          <p:cNvPr id="5" name="제목 1">
            <a:extLst>
              <a:ext uri="{FF2B5EF4-FFF2-40B4-BE49-F238E27FC236}">
                <a16:creationId xmlns:a16="http://schemas.microsoft.com/office/drawing/2014/main" id="{35D6DDB8-5811-6664-8989-B01BF0EE5374}"/>
              </a:ext>
            </a:extLst>
          </p:cNvPr>
          <p:cNvSpPr>
            <a:spLocks noGrp="1"/>
          </p:cNvSpPr>
          <p:nvPr>
            <p:ph type="title" hasCustomPrompt="1"/>
          </p:nvPr>
        </p:nvSpPr>
        <p:spPr>
          <a:xfrm>
            <a:off x="381000" y="685800"/>
            <a:ext cx="6397627" cy="1142663"/>
          </a:xfrm>
          <a:prstGeom prst="rect">
            <a:avLst/>
          </a:prstGeom>
        </p:spPr>
        <p:txBody>
          <a:bodyPr rtlCol="0" anchor="t">
            <a:normAutofit/>
          </a:bodyPr>
          <a:lstStyle>
            <a:lvl1pPr>
              <a:defRPr>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4" name="내용 개체 틀 7">
            <a:extLst>
              <a:ext uri="{FF2B5EF4-FFF2-40B4-BE49-F238E27FC236}">
                <a16:creationId xmlns:a16="http://schemas.microsoft.com/office/drawing/2014/main" id="{C7F23778-AA2D-3DAA-BAE5-8115D1C14482}"/>
              </a:ext>
            </a:extLst>
          </p:cNvPr>
          <p:cNvSpPr>
            <a:spLocks noGrp="1"/>
          </p:cNvSpPr>
          <p:nvPr>
            <p:ph sz="quarter" idx="14" hasCustomPrompt="1"/>
          </p:nvPr>
        </p:nvSpPr>
        <p:spPr>
          <a:xfrm>
            <a:off x="381001" y="1975104"/>
            <a:ext cx="6397752" cy="4197095"/>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6" name="그림 개체 틀 5">
            <a:extLst>
              <a:ext uri="{FF2B5EF4-FFF2-40B4-BE49-F238E27FC236}">
                <a16:creationId xmlns:a16="http://schemas.microsoft.com/office/drawing/2014/main" id="{8CC844A9-5FCD-4F36-D819-777BAF06E7C9}"/>
              </a:ext>
            </a:extLst>
          </p:cNvPr>
          <p:cNvSpPr>
            <a:spLocks noGrp="1"/>
          </p:cNvSpPr>
          <p:nvPr>
            <p:ph type="pic" sz="quarter" idx="15"/>
          </p:nvPr>
        </p:nvSpPr>
        <p:spPr>
          <a:xfrm>
            <a:off x="7906061" y="156076"/>
            <a:ext cx="4114800" cy="6545847"/>
          </a:xfrm>
          <a:custGeom>
            <a:avLst/>
            <a:gdLst>
              <a:gd name="connsiteX0" fmla="*/ 349250 w 4114800"/>
              <a:gd name="connsiteY0" fmla="*/ 0 h 6545847"/>
              <a:gd name="connsiteX1" fmla="*/ 2057140 w 4114800"/>
              <a:gd name="connsiteY1" fmla="*/ 0 h 6545847"/>
              <a:gd name="connsiteX2" fmla="*/ 2057400 w 4114800"/>
              <a:gd name="connsiteY2" fmla="*/ 257 h 6545847"/>
              <a:gd name="connsiteX3" fmla="*/ 2057660 w 4114800"/>
              <a:gd name="connsiteY3" fmla="*/ 514 h 6545847"/>
              <a:gd name="connsiteX4" fmla="*/ 3765550 w 4114800"/>
              <a:gd name="connsiteY4" fmla="*/ 514 h 6545847"/>
              <a:gd name="connsiteX5" fmla="*/ 4114800 w 4114800"/>
              <a:gd name="connsiteY5" fmla="*/ 349425 h 6545847"/>
              <a:gd name="connsiteX6" fmla="*/ 4114800 w 4114800"/>
              <a:gd name="connsiteY6" fmla="*/ 5696597 h 6545847"/>
              <a:gd name="connsiteX7" fmla="*/ 3765550 w 4114800"/>
              <a:gd name="connsiteY7" fmla="*/ 6045508 h 6545847"/>
              <a:gd name="connsiteX8" fmla="*/ 2307806 w 4114800"/>
              <a:gd name="connsiteY8" fmla="*/ 6045508 h 6545847"/>
              <a:gd name="connsiteX9" fmla="*/ 2057400 w 4114800"/>
              <a:gd name="connsiteY9" fmla="*/ 6295666 h 6545847"/>
              <a:gd name="connsiteX10" fmla="*/ 1904464 w 4114800"/>
              <a:gd name="connsiteY10" fmla="*/ 6526185 h 6545847"/>
              <a:gd name="connsiteX11" fmla="*/ 1806999 w 4114800"/>
              <a:gd name="connsiteY11" fmla="*/ 6545847 h 6545847"/>
              <a:gd name="connsiteX12" fmla="*/ 349241 w 4114800"/>
              <a:gd name="connsiteY12" fmla="*/ 6545847 h 6545847"/>
              <a:gd name="connsiteX13" fmla="*/ 278864 w 4114800"/>
              <a:gd name="connsiteY13" fmla="*/ 6538758 h 6545847"/>
              <a:gd name="connsiteX14" fmla="*/ 0 w 4114800"/>
              <a:gd name="connsiteY14" fmla="*/ 6196917 h 6545847"/>
              <a:gd name="connsiteX15" fmla="*/ 0 w 4114800"/>
              <a:gd name="connsiteY15" fmla="*/ 348912 h 6545847"/>
              <a:gd name="connsiteX16" fmla="*/ 349250 w 4114800"/>
              <a:gd name="connsiteY16" fmla="*/ 0 h 654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6545847">
                <a:moveTo>
                  <a:pt x="349250" y="0"/>
                </a:moveTo>
                <a:lnTo>
                  <a:pt x="2057140" y="0"/>
                </a:lnTo>
                <a:cubicBezTo>
                  <a:pt x="2057286" y="0"/>
                  <a:pt x="2057400" y="115"/>
                  <a:pt x="2057400" y="257"/>
                </a:cubicBezTo>
                <a:cubicBezTo>
                  <a:pt x="2057400" y="399"/>
                  <a:pt x="2057514" y="514"/>
                  <a:pt x="2057660" y="514"/>
                </a:cubicBezTo>
                <a:lnTo>
                  <a:pt x="3765550" y="514"/>
                </a:lnTo>
                <a:cubicBezTo>
                  <a:pt x="3958436" y="514"/>
                  <a:pt x="4114800" y="156727"/>
                  <a:pt x="4114800" y="349425"/>
                </a:cubicBezTo>
                <a:lnTo>
                  <a:pt x="4114800" y="5696597"/>
                </a:lnTo>
                <a:cubicBezTo>
                  <a:pt x="4114800" y="5889291"/>
                  <a:pt x="3958436" y="6045508"/>
                  <a:pt x="3765550" y="6045508"/>
                </a:cubicBezTo>
                <a:lnTo>
                  <a:pt x="2307806" y="6045508"/>
                </a:lnTo>
                <a:cubicBezTo>
                  <a:pt x="2169509" y="6045508"/>
                  <a:pt x="2057400" y="6157509"/>
                  <a:pt x="2057400" y="6295666"/>
                </a:cubicBezTo>
                <a:cubicBezTo>
                  <a:pt x="2057400" y="6399278"/>
                  <a:pt x="1994339" y="6488199"/>
                  <a:pt x="1904464" y="6526185"/>
                </a:cubicBezTo>
                <a:lnTo>
                  <a:pt x="1806999" y="6545847"/>
                </a:lnTo>
                <a:lnTo>
                  <a:pt x="349241" y="6545847"/>
                </a:lnTo>
                <a:lnTo>
                  <a:pt x="278864" y="6538758"/>
                </a:lnTo>
                <a:cubicBezTo>
                  <a:pt x="119715" y="6506217"/>
                  <a:pt x="0" y="6365514"/>
                  <a:pt x="0" y="6196917"/>
                </a:cubicBezTo>
                <a:lnTo>
                  <a:pt x="0" y="348912"/>
                </a:lnTo>
                <a:cubicBezTo>
                  <a:pt x="0" y="156213"/>
                  <a:pt x="156362" y="0"/>
                  <a:pt x="349250"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11" name="바닥글 개체 틀 10">
            <a:extLst>
              <a:ext uri="{FF2B5EF4-FFF2-40B4-BE49-F238E27FC236}">
                <a16:creationId xmlns:a16="http://schemas.microsoft.com/office/drawing/2014/main" id="{710852DD-B54D-34C7-9E72-7622C228F7E2}"/>
              </a:ext>
            </a:extLst>
          </p:cNvPr>
          <p:cNvSpPr>
            <a:spLocks noGrp="1"/>
          </p:cNvSpPr>
          <p:nvPr>
            <p:ph type="ftr" sz="quarter" idx="17"/>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8" name="날짜 개체 틀 7">
            <a:extLst>
              <a:ext uri="{FF2B5EF4-FFF2-40B4-BE49-F238E27FC236}">
                <a16:creationId xmlns:a16="http://schemas.microsoft.com/office/drawing/2014/main" id="{ACE6582F-8DCF-A2BA-CA1C-F79F735B62D0}"/>
              </a:ext>
            </a:extLst>
          </p:cNvPr>
          <p:cNvSpPr>
            <a:spLocks noGrp="1"/>
          </p:cNvSpPr>
          <p:nvPr>
            <p:ph type="dt" sz="half" idx="16"/>
          </p:nvPr>
        </p:nvSpPr>
        <p:spPr>
          <a:xfrm>
            <a:off x="10210800" y="6340475"/>
            <a:ext cx="1342971" cy="365125"/>
          </a:xfrm>
        </p:spPr>
        <p:txBody>
          <a:bodyPr rtlCol="0"/>
          <a:lstStyle/>
          <a:p>
            <a:pPr rtl="0"/>
            <a:r>
              <a:rPr lang="en-US"/>
              <a:t>2025/11/25</a:t>
            </a:r>
          </a:p>
        </p:txBody>
      </p:sp>
      <p:sp>
        <p:nvSpPr>
          <p:cNvPr id="12" name="슬라이드 번호 개체 틀 11">
            <a:extLst>
              <a:ext uri="{FF2B5EF4-FFF2-40B4-BE49-F238E27FC236}">
                <a16:creationId xmlns:a16="http://schemas.microsoft.com/office/drawing/2014/main" id="{B9BD7D67-F60C-B0D5-3BA0-673AE28E15FD}"/>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768809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그림이 있는 콘텐츠 12">
    <p:bg>
      <p:bgPr>
        <a:solidFill>
          <a:schemeClr val="bg1"/>
        </a:solidFill>
        <a:effectLst/>
      </p:bgPr>
    </p:bg>
    <p:spTree>
      <p:nvGrpSpPr>
        <p:cNvPr id="1" name=""/>
        <p:cNvGrpSpPr/>
        <p:nvPr/>
      </p:nvGrpSpPr>
      <p:grpSpPr>
        <a:xfrm>
          <a:off x="0" y="0"/>
          <a:ext cx="0" cy="0"/>
          <a:chOff x="0" y="0"/>
          <a:chExt cx="0" cy="0"/>
        </a:xfrm>
      </p:grpSpPr>
      <p:sp>
        <p:nvSpPr>
          <p:cNvPr id="10" name="제목 1">
            <a:extLst>
              <a:ext uri="{FF2B5EF4-FFF2-40B4-BE49-F238E27FC236}">
                <a16:creationId xmlns:a16="http://schemas.microsoft.com/office/drawing/2014/main" id="{E17E539D-41A4-764A-4DF7-3869DAB2538F}"/>
              </a:ext>
            </a:extLst>
          </p:cNvPr>
          <p:cNvSpPr>
            <a:spLocks noGrp="1"/>
          </p:cNvSpPr>
          <p:nvPr>
            <p:ph type="title" hasCustomPrompt="1"/>
          </p:nvPr>
        </p:nvSpPr>
        <p:spPr>
          <a:xfrm>
            <a:off x="381000" y="685800"/>
            <a:ext cx="11429999" cy="903162"/>
          </a:xfrm>
        </p:spPr>
        <p:txBody>
          <a:bodyPr rtlCol="0" anchor="t">
            <a:normAutofit/>
          </a:bodyPr>
          <a:lstStyle>
            <a:lvl1pPr>
              <a:defRPr>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17" name="그림 개체 틀 16">
            <a:extLst>
              <a:ext uri="{FF2B5EF4-FFF2-40B4-BE49-F238E27FC236}">
                <a16:creationId xmlns:a16="http://schemas.microsoft.com/office/drawing/2014/main" id="{7D0891CB-CD39-7CF0-8E4B-D8C55C76F3D0}"/>
              </a:ext>
            </a:extLst>
          </p:cNvPr>
          <p:cNvSpPr>
            <a:spLocks noGrp="1"/>
          </p:cNvSpPr>
          <p:nvPr>
            <p:ph type="pic" sz="quarter" idx="15"/>
          </p:nvPr>
        </p:nvSpPr>
        <p:spPr>
          <a:xfrm>
            <a:off x="381000" y="1829865"/>
            <a:ext cx="5486400" cy="4337060"/>
          </a:xfrm>
          <a:custGeom>
            <a:avLst/>
            <a:gdLst>
              <a:gd name="connsiteX0" fmla="*/ 349250 w 5486400"/>
              <a:gd name="connsiteY0" fmla="*/ 0 h 4337060"/>
              <a:gd name="connsiteX1" fmla="*/ 5137150 w 5486400"/>
              <a:gd name="connsiteY1" fmla="*/ 0 h 4337060"/>
              <a:gd name="connsiteX2" fmla="*/ 5486400 w 5486400"/>
              <a:gd name="connsiteY2" fmla="*/ 348740 h 4337060"/>
              <a:gd name="connsiteX3" fmla="*/ 5486400 w 5486400"/>
              <a:gd name="connsiteY3" fmla="*/ 3988320 h 4337060"/>
              <a:gd name="connsiteX4" fmla="*/ 5137150 w 5486400"/>
              <a:gd name="connsiteY4" fmla="*/ 4337060 h 4337060"/>
              <a:gd name="connsiteX5" fmla="*/ 349250 w 5486400"/>
              <a:gd name="connsiteY5" fmla="*/ 4337060 h 4337060"/>
              <a:gd name="connsiteX6" fmla="*/ 0 w 5486400"/>
              <a:gd name="connsiteY6" fmla="*/ 3988320 h 4337060"/>
              <a:gd name="connsiteX7" fmla="*/ 0 w 5486400"/>
              <a:gd name="connsiteY7" fmla="*/ 348740 h 4337060"/>
              <a:gd name="connsiteX8" fmla="*/ 349250 w 5486400"/>
              <a:gd name="connsiteY8" fmla="*/ 0 h 433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4337060">
                <a:moveTo>
                  <a:pt x="349250" y="0"/>
                </a:moveTo>
                <a:lnTo>
                  <a:pt x="5137150" y="0"/>
                </a:lnTo>
                <a:cubicBezTo>
                  <a:pt x="5330038" y="0"/>
                  <a:pt x="5486400" y="156136"/>
                  <a:pt x="5486400" y="348740"/>
                </a:cubicBezTo>
                <a:lnTo>
                  <a:pt x="5486400" y="3988320"/>
                </a:lnTo>
                <a:cubicBezTo>
                  <a:pt x="5486400" y="4180925"/>
                  <a:pt x="5330038" y="4337060"/>
                  <a:pt x="5137150" y="4337060"/>
                </a:cubicBezTo>
                <a:lnTo>
                  <a:pt x="349250" y="4337060"/>
                </a:lnTo>
                <a:cubicBezTo>
                  <a:pt x="156364" y="4337060"/>
                  <a:pt x="0" y="4180925"/>
                  <a:pt x="0" y="3988320"/>
                </a:cubicBezTo>
                <a:lnTo>
                  <a:pt x="0" y="348740"/>
                </a:lnTo>
                <a:cubicBezTo>
                  <a:pt x="0" y="156136"/>
                  <a:pt x="156364" y="0"/>
                  <a:pt x="349250"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2" name="내용 개체 틀 7">
            <a:extLst>
              <a:ext uri="{FF2B5EF4-FFF2-40B4-BE49-F238E27FC236}">
                <a16:creationId xmlns:a16="http://schemas.microsoft.com/office/drawing/2014/main" id="{4ECA27BB-D0F8-2A5A-E8E3-F36153E9A08B}"/>
              </a:ext>
            </a:extLst>
          </p:cNvPr>
          <p:cNvSpPr>
            <a:spLocks noGrp="1"/>
          </p:cNvSpPr>
          <p:nvPr>
            <p:ph sz="quarter" idx="14" hasCustomPrompt="1"/>
          </p:nvPr>
        </p:nvSpPr>
        <p:spPr>
          <a:xfrm>
            <a:off x="7010400" y="1828800"/>
            <a:ext cx="4800600" cy="4343399"/>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21" name="바닥글 개체 틀 20">
            <a:extLst>
              <a:ext uri="{FF2B5EF4-FFF2-40B4-BE49-F238E27FC236}">
                <a16:creationId xmlns:a16="http://schemas.microsoft.com/office/drawing/2014/main" id="{4E0ADA83-DE1E-DC24-E36B-98CC058AF41A}"/>
              </a:ext>
            </a:extLst>
          </p:cNvPr>
          <p:cNvSpPr>
            <a:spLocks noGrp="1"/>
          </p:cNvSpPr>
          <p:nvPr>
            <p:ph type="ftr" sz="quarter" idx="17"/>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20" name="날짜 개체 틀 19">
            <a:extLst>
              <a:ext uri="{FF2B5EF4-FFF2-40B4-BE49-F238E27FC236}">
                <a16:creationId xmlns:a16="http://schemas.microsoft.com/office/drawing/2014/main" id="{D5E3AAA1-460F-8482-6ADF-65CE2214C38A}"/>
              </a:ext>
            </a:extLst>
          </p:cNvPr>
          <p:cNvSpPr>
            <a:spLocks noGrp="1"/>
          </p:cNvSpPr>
          <p:nvPr>
            <p:ph type="dt" sz="half" idx="16"/>
          </p:nvPr>
        </p:nvSpPr>
        <p:spPr/>
        <p:txBody>
          <a:bodyPr rtlCol="0"/>
          <a:lstStyle/>
          <a:p>
            <a:pPr rtl="0"/>
            <a:r>
              <a:rPr lang="en-US"/>
              <a:t>2025/11/25</a:t>
            </a:r>
          </a:p>
        </p:txBody>
      </p:sp>
      <p:sp>
        <p:nvSpPr>
          <p:cNvPr id="22" name="슬라이드 번호 개체 틀 21">
            <a:extLst>
              <a:ext uri="{FF2B5EF4-FFF2-40B4-BE49-F238E27FC236}">
                <a16:creationId xmlns:a16="http://schemas.microsoft.com/office/drawing/2014/main" id="{2426F5E3-3198-CD22-65DC-349FF7BA35FE}"/>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2588590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제목 2">
    <p:bg>
      <p:bgPr>
        <a:solidFill>
          <a:schemeClr val="bg1"/>
        </a:solidFill>
        <a:effectLst/>
      </p:bgPr>
    </p:bg>
    <p:spTree>
      <p:nvGrpSpPr>
        <p:cNvPr id="1" name=""/>
        <p:cNvGrpSpPr/>
        <p:nvPr/>
      </p:nvGrpSpPr>
      <p:grpSpPr>
        <a:xfrm>
          <a:off x="0" y="0"/>
          <a:ext cx="0" cy="0"/>
          <a:chOff x="0" y="0"/>
          <a:chExt cx="0" cy="0"/>
        </a:xfrm>
      </p:grpSpPr>
      <p:pic>
        <p:nvPicPr>
          <p:cNvPr id="13" name="그림 12" descr="파란색과 분홍색 원&#10;&#10;AI 생성 콘텐츠는 부정확할 수 있습니다.">
            <a:extLst>
              <a:ext uri="{FF2B5EF4-FFF2-40B4-BE49-F238E27FC236}">
                <a16:creationId xmlns:a16="http://schemas.microsoft.com/office/drawing/2014/main" id="{4979ADD3-3B85-6E30-8DB1-0F52007945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제목 1">
            <a:extLst>
              <a:ext uri="{FF2B5EF4-FFF2-40B4-BE49-F238E27FC236}">
                <a16:creationId xmlns:a16="http://schemas.microsoft.com/office/drawing/2014/main" id="{034B30DE-00B6-8472-CB6C-5E980F9BDD72}"/>
              </a:ext>
            </a:extLst>
          </p:cNvPr>
          <p:cNvSpPr>
            <a:spLocks noGrp="1"/>
          </p:cNvSpPr>
          <p:nvPr>
            <p:ph type="ctrTitle" hasCustomPrompt="1"/>
          </p:nvPr>
        </p:nvSpPr>
        <p:spPr>
          <a:xfrm>
            <a:off x="381000" y="762000"/>
            <a:ext cx="11430000" cy="3657600"/>
          </a:xfrm>
        </p:spPr>
        <p:txBody>
          <a:bodyPr vert="horz" lIns="91440" tIns="45720" rIns="91440" bIns="45720" rtlCol="0" anchor="t">
            <a:normAutofit/>
          </a:bodyPr>
          <a:lstStyle>
            <a:lvl1pPr>
              <a:defRPr lang="en-US" sz="7800" dirty="0">
                <a:solidFill>
                  <a:schemeClr val="tx1"/>
                </a:solidFill>
                <a:latin typeface="Malgun Gothic" panose="020B0503020000020004" pitchFamily="34" charset="-127"/>
                <a:ea typeface="Malgun Gothic" panose="020B0503020000020004" pitchFamily="34" charset="-127"/>
              </a:defRPr>
            </a:lvl1pPr>
          </a:lstStyle>
          <a:p>
            <a:pPr lvl="0" rtl="0"/>
            <a:r>
              <a:rPr lang="ko"/>
              <a:t>마스터 제목 스타일 편집</a:t>
            </a:r>
          </a:p>
        </p:txBody>
      </p:sp>
      <p:sp>
        <p:nvSpPr>
          <p:cNvPr id="9" name="부제목 2">
            <a:extLst>
              <a:ext uri="{FF2B5EF4-FFF2-40B4-BE49-F238E27FC236}">
                <a16:creationId xmlns:a16="http://schemas.microsoft.com/office/drawing/2014/main" id="{EC4BE864-9BF7-0A02-20CD-11179C631C06}"/>
              </a:ext>
            </a:extLst>
          </p:cNvPr>
          <p:cNvSpPr>
            <a:spLocks noGrp="1"/>
          </p:cNvSpPr>
          <p:nvPr>
            <p:ph type="subTitle" idx="1" hasCustomPrompt="1"/>
          </p:nvPr>
        </p:nvSpPr>
        <p:spPr>
          <a:xfrm>
            <a:off x="380999" y="4693206"/>
            <a:ext cx="11423901" cy="1200698"/>
          </a:xfrm>
        </p:spPr>
        <p:txBody>
          <a:bodyPr vert="horz" lIns="91440" tIns="45720" rIns="91440" bIns="45720" rtlCol="0" anchor="b">
            <a:normAutofit/>
          </a:bodyPr>
          <a:lstStyle>
            <a:lvl1pPr marL="0" indent="0">
              <a:buNone/>
              <a:defRPr lang="en-US" sz="2400" dirty="0">
                <a:solidFill>
                  <a:schemeClr val="tx1"/>
                </a:solidFill>
                <a:latin typeface="Malgun Gothic" panose="020B0503020000020004" pitchFamily="34" charset="-127"/>
                <a:ea typeface="Malgun Gothic" panose="020B0503020000020004" pitchFamily="34" charset="-127"/>
              </a:defRPr>
            </a:lvl1pPr>
          </a:lstStyle>
          <a:p>
            <a:pPr lvl="0" rtl="0"/>
            <a:r>
              <a:rPr lang="ko"/>
              <a:t>클릭하여 마스터 부제목 스타일 편집</a:t>
            </a:r>
          </a:p>
        </p:txBody>
      </p:sp>
      <p:sp>
        <p:nvSpPr>
          <p:cNvPr id="6" name="바닥글 개체 틀 5">
            <a:extLst>
              <a:ext uri="{FF2B5EF4-FFF2-40B4-BE49-F238E27FC236}">
                <a16:creationId xmlns:a16="http://schemas.microsoft.com/office/drawing/2014/main" id="{A21ECD73-1101-370B-043E-9A05C96B37C1}"/>
              </a:ext>
            </a:extLst>
          </p:cNvPr>
          <p:cNvSpPr>
            <a:spLocks noGrp="1"/>
          </p:cNvSpPr>
          <p:nvPr>
            <p:ph type="ftr" sz="quarter" idx="11"/>
          </p:nvPr>
        </p:nvSpPr>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5" name="날짜 개체 틀 4">
            <a:extLst>
              <a:ext uri="{FF2B5EF4-FFF2-40B4-BE49-F238E27FC236}">
                <a16:creationId xmlns:a16="http://schemas.microsoft.com/office/drawing/2014/main" id="{C91AED54-AE01-C430-241C-8491E4DE3447}"/>
              </a:ext>
            </a:extLst>
          </p:cNvPr>
          <p:cNvSpPr>
            <a:spLocks noGrp="1"/>
          </p:cNvSpPr>
          <p:nvPr>
            <p:ph type="dt" sz="half" idx="10"/>
          </p:nvPr>
        </p:nvSpPr>
        <p:spPr/>
        <p:txBody>
          <a:bodyPr rtlCol="0"/>
          <a:lstStyle>
            <a:lvl1pPr>
              <a:defRPr>
                <a:solidFill>
                  <a:schemeClr val="tx1"/>
                </a:solidFill>
              </a:defRPr>
            </a:lvl1pPr>
          </a:lstStyle>
          <a:p>
            <a:pPr rtl="0"/>
            <a:r>
              <a:rPr lang="en-US"/>
              <a:t>2025/11/25</a:t>
            </a:r>
          </a:p>
        </p:txBody>
      </p:sp>
      <p:sp>
        <p:nvSpPr>
          <p:cNvPr id="10" name="슬라이드 번호 개체 틀 9">
            <a:extLst>
              <a:ext uri="{FF2B5EF4-FFF2-40B4-BE49-F238E27FC236}">
                <a16:creationId xmlns:a16="http://schemas.microsoft.com/office/drawing/2014/main" id="{9D2A2F3B-8AF0-A668-5A10-902D91ABB196}"/>
              </a:ext>
            </a:extLst>
          </p:cNvPr>
          <p:cNvSpPr>
            <a:spLocks noGrp="1"/>
          </p:cNvSpPr>
          <p:nvPr>
            <p:ph type="sldNum" sz="quarter" idx="12"/>
          </p:nvPr>
        </p:nvSpPr>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5364251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그림이 있는 콘텐츠 13">
    <p:bg>
      <p:bgPr>
        <a:solidFill>
          <a:schemeClr val="bg1"/>
        </a:solidFill>
        <a:effectLst/>
      </p:bgPr>
    </p:bg>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9EE22DB0-7762-81D2-A14F-8B60FD58FFB9}"/>
              </a:ext>
            </a:extLst>
          </p:cNvPr>
          <p:cNvSpPr>
            <a:spLocks noGrp="1"/>
          </p:cNvSpPr>
          <p:nvPr>
            <p:ph type="title" hasCustomPrompt="1"/>
          </p:nvPr>
        </p:nvSpPr>
        <p:spPr>
          <a:xfrm>
            <a:off x="381001" y="685800"/>
            <a:ext cx="11423900" cy="903162"/>
          </a:xfrm>
        </p:spPr>
        <p:txBody>
          <a:bodyPr rtlCol="0" anchor="t">
            <a:normAutofit/>
          </a:bodyPr>
          <a:lstStyle>
            <a:lvl1pPr>
              <a:defRPr>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3" name="내용 개체 틀 7">
            <a:extLst>
              <a:ext uri="{FF2B5EF4-FFF2-40B4-BE49-F238E27FC236}">
                <a16:creationId xmlns:a16="http://schemas.microsoft.com/office/drawing/2014/main" id="{60D5937C-CA57-3862-2FCF-C4FC1366F4BD}"/>
              </a:ext>
            </a:extLst>
          </p:cNvPr>
          <p:cNvSpPr>
            <a:spLocks noGrp="1"/>
          </p:cNvSpPr>
          <p:nvPr>
            <p:ph sz="quarter" idx="14" hasCustomPrompt="1"/>
          </p:nvPr>
        </p:nvSpPr>
        <p:spPr>
          <a:xfrm>
            <a:off x="381000" y="1828800"/>
            <a:ext cx="3886200" cy="4343399"/>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15" name="그림 개체 틀 14">
            <a:extLst>
              <a:ext uri="{FF2B5EF4-FFF2-40B4-BE49-F238E27FC236}">
                <a16:creationId xmlns:a16="http://schemas.microsoft.com/office/drawing/2014/main" id="{22D281A9-5EBB-EB40-69FF-2C02AF0BF35C}"/>
              </a:ext>
            </a:extLst>
          </p:cNvPr>
          <p:cNvSpPr>
            <a:spLocks noGrp="1"/>
          </p:cNvSpPr>
          <p:nvPr>
            <p:ph type="pic" sz="quarter" idx="15"/>
          </p:nvPr>
        </p:nvSpPr>
        <p:spPr>
          <a:xfrm>
            <a:off x="5410200" y="1831970"/>
            <a:ext cx="6400800" cy="4337059"/>
          </a:xfrm>
          <a:custGeom>
            <a:avLst/>
            <a:gdLst>
              <a:gd name="connsiteX0" fmla="*/ 349250 w 6400800"/>
              <a:gd name="connsiteY0" fmla="*/ 0 h 4337059"/>
              <a:gd name="connsiteX1" fmla="*/ 6051550 w 6400800"/>
              <a:gd name="connsiteY1" fmla="*/ 0 h 4337059"/>
              <a:gd name="connsiteX2" fmla="*/ 6400800 w 6400800"/>
              <a:gd name="connsiteY2" fmla="*/ 348740 h 4337059"/>
              <a:gd name="connsiteX3" fmla="*/ 6400800 w 6400800"/>
              <a:gd name="connsiteY3" fmla="*/ 3988319 h 4337059"/>
              <a:gd name="connsiteX4" fmla="*/ 6051550 w 6400800"/>
              <a:gd name="connsiteY4" fmla="*/ 4337059 h 4337059"/>
              <a:gd name="connsiteX5" fmla="*/ 349250 w 6400800"/>
              <a:gd name="connsiteY5" fmla="*/ 4337059 h 4337059"/>
              <a:gd name="connsiteX6" fmla="*/ 0 w 6400800"/>
              <a:gd name="connsiteY6" fmla="*/ 3988319 h 4337059"/>
              <a:gd name="connsiteX7" fmla="*/ 0 w 6400800"/>
              <a:gd name="connsiteY7" fmla="*/ 348740 h 4337059"/>
              <a:gd name="connsiteX8" fmla="*/ 349250 w 6400800"/>
              <a:gd name="connsiteY8" fmla="*/ 0 h 433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4337059">
                <a:moveTo>
                  <a:pt x="349250" y="0"/>
                </a:moveTo>
                <a:lnTo>
                  <a:pt x="6051550" y="0"/>
                </a:lnTo>
                <a:cubicBezTo>
                  <a:pt x="6244438" y="0"/>
                  <a:pt x="6400800" y="156136"/>
                  <a:pt x="6400800" y="348740"/>
                </a:cubicBezTo>
                <a:lnTo>
                  <a:pt x="6400800" y="3988319"/>
                </a:lnTo>
                <a:cubicBezTo>
                  <a:pt x="6400800" y="4180925"/>
                  <a:pt x="6244438" y="4337059"/>
                  <a:pt x="6051550" y="4337059"/>
                </a:cubicBezTo>
                <a:lnTo>
                  <a:pt x="349250" y="4337059"/>
                </a:lnTo>
                <a:cubicBezTo>
                  <a:pt x="156364" y="4337059"/>
                  <a:pt x="0" y="4180925"/>
                  <a:pt x="0" y="3988319"/>
                </a:cubicBezTo>
                <a:lnTo>
                  <a:pt x="0" y="348740"/>
                </a:lnTo>
                <a:cubicBezTo>
                  <a:pt x="0" y="156136"/>
                  <a:pt x="156364" y="0"/>
                  <a:pt x="349250"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17" name="바닥글 개체 틀 16">
            <a:extLst>
              <a:ext uri="{FF2B5EF4-FFF2-40B4-BE49-F238E27FC236}">
                <a16:creationId xmlns:a16="http://schemas.microsoft.com/office/drawing/2014/main" id="{3DD0AF09-ED67-31D2-F311-9190CDEC29B9}"/>
              </a:ext>
            </a:extLst>
          </p:cNvPr>
          <p:cNvSpPr>
            <a:spLocks noGrp="1"/>
          </p:cNvSpPr>
          <p:nvPr>
            <p:ph type="ftr" sz="quarter" idx="17"/>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16" name="날짜 개체 틀 15">
            <a:extLst>
              <a:ext uri="{FF2B5EF4-FFF2-40B4-BE49-F238E27FC236}">
                <a16:creationId xmlns:a16="http://schemas.microsoft.com/office/drawing/2014/main" id="{21377DD6-5462-66F7-A829-133D33C0B93B}"/>
              </a:ext>
            </a:extLst>
          </p:cNvPr>
          <p:cNvSpPr>
            <a:spLocks noGrp="1"/>
          </p:cNvSpPr>
          <p:nvPr>
            <p:ph type="dt" sz="half" idx="16"/>
          </p:nvPr>
        </p:nvSpPr>
        <p:spPr/>
        <p:txBody>
          <a:bodyPr rtlCol="0"/>
          <a:lstStyle/>
          <a:p>
            <a:pPr rtl="0"/>
            <a:r>
              <a:rPr lang="en-US"/>
              <a:t>2025/11/25</a:t>
            </a:r>
          </a:p>
        </p:txBody>
      </p:sp>
      <p:sp>
        <p:nvSpPr>
          <p:cNvPr id="18" name="슬라이드 번호 개체 틀 17">
            <a:extLst>
              <a:ext uri="{FF2B5EF4-FFF2-40B4-BE49-F238E27FC236}">
                <a16:creationId xmlns:a16="http://schemas.microsoft.com/office/drawing/2014/main" id="{F11DD33E-851E-3928-D48D-DACBE36AABEF}"/>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278988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그림이 있는 콘텐츠 14">
    <p:bg>
      <p:bgPr>
        <a:solidFill>
          <a:schemeClr val="bg1"/>
        </a:solidFill>
        <a:effectLst/>
      </p:bgPr>
    </p:bg>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53FBD57C-3F77-67B8-C202-5C1CF2E93464}"/>
              </a:ext>
            </a:extLst>
          </p:cNvPr>
          <p:cNvSpPr>
            <a:spLocks noGrp="1"/>
          </p:cNvSpPr>
          <p:nvPr>
            <p:ph type="title" hasCustomPrompt="1"/>
          </p:nvPr>
        </p:nvSpPr>
        <p:spPr>
          <a:xfrm>
            <a:off x="381000" y="685800"/>
            <a:ext cx="11430000" cy="903162"/>
          </a:xfrm>
        </p:spPr>
        <p:txBody>
          <a:bodyPr rtlCol="0" anchor="t">
            <a:normAutofit/>
          </a:bodyPr>
          <a:lstStyle>
            <a:lvl1pPr>
              <a:defRPr>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3" name="내용 개체 틀 7">
            <a:extLst>
              <a:ext uri="{FF2B5EF4-FFF2-40B4-BE49-F238E27FC236}">
                <a16:creationId xmlns:a16="http://schemas.microsoft.com/office/drawing/2014/main" id="{0EB57046-E963-50F3-40A6-9F507864EDA4}"/>
              </a:ext>
            </a:extLst>
          </p:cNvPr>
          <p:cNvSpPr>
            <a:spLocks noGrp="1"/>
          </p:cNvSpPr>
          <p:nvPr>
            <p:ph sz="quarter" idx="14" hasCustomPrompt="1"/>
          </p:nvPr>
        </p:nvSpPr>
        <p:spPr>
          <a:xfrm>
            <a:off x="381000" y="1828800"/>
            <a:ext cx="4800600" cy="4343399"/>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9" name="그림 개체 틀 8">
            <a:extLst>
              <a:ext uri="{FF2B5EF4-FFF2-40B4-BE49-F238E27FC236}">
                <a16:creationId xmlns:a16="http://schemas.microsoft.com/office/drawing/2014/main" id="{6A3E366D-68C4-CD6B-3D8C-CDF1FD790000}"/>
              </a:ext>
            </a:extLst>
          </p:cNvPr>
          <p:cNvSpPr>
            <a:spLocks noGrp="1"/>
          </p:cNvSpPr>
          <p:nvPr>
            <p:ph type="pic" sz="quarter" idx="15"/>
          </p:nvPr>
        </p:nvSpPr>
        <p:spPr>
          <a:xfrm>
            <a:off x="6324600" y="1829865"/>
            <a:ext cx="5486400" cy="4337060"/>
          </a:xfrm>
          <a:custGeom>
            <a:avLst/>
            <a:gdLst>
              <a:gd name="connsiteX0" fmla="*/ 349250 w 5486400"/>
              <a:gd name="connsiteY0" fmla="*/ 0 h 4337060"/>
              <a:gd name="connsiteX1" fmla="*/ 5137150 w 5486400"/>
              <a:gd name="connsiteY1" fmla="*/ 0 h 4337060"/>
              <a:gd name="connsiteX2" fmla="*/ 5486400 w 5486400"/>
              <a:gd name="connsiteY2" fmla="*/ 348740 h 4337060"/>
              <a:gd name="connsiteX3" fmla="*/ 5486400 w 5486400"/>
              <a:gd name="connsiteY3" fmla="*/ 3988320 h 4337060"/>
              <a:gd name="connsiteX4" fmla="*/ 5137150 w 5486400"/>
              <a:gd name="connsiteY4" fmla="*/ 4337060 h 4337060"/>
              <a:gd name="connsiteX5" fmla="*/ 349250 w 5486400"/>
              <a:gd name="connsiteY5" fmla="*/ 4337060 h 4337060"/>
              <a:gd name="connsiteX6" fmla="*/ 0 w 5486400"/>
              <a:gd name="connsiteY6" fmla="*/ 3988320 h 4337060"/>
              <a:gd name="connsiteX7" fmla="*/ 0 w 5486400"/>
              <a:gd name="connsiteY7" fmla="*/ 348740 h 4337060"/>
              <a:gd name="connsiteX8" fmla="*/ 349250 w 5486400"/>
              <a:gd name="connsiteY8" fmla="*/ 0 h 433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4337060">
                <a:moveTo>
                  <a:pt x="349250" y="0"/>
                </a:moveTo>
                <a:lnTo>
                  <a:pt x="5137150" y="0"/>
                </a:lnTo>
                <a:cubicBezTo>
                  <a:pt x="5330038" y="0"/>
                  <a:pt x="5486400" y="156136"/>
                  <a:pt x="5486400" y="348740"/>
                </a:cubicBezTo>
                <a:lnTo>
                  <a:pt x="5486400" y="3988320"/>
                </a:lnTo>
                <a:cubicBezTo>
                  <a:pt x="5486400" y="4180925"/>
                  <a:pt x="5330038" y="4337060"/>
                  <a:pt x="5137150" y="4337060"/>
                </a:cubicBezTo>
                <a:lnTo>
                  <a:pt x="349250" y="4337060"/>
                </a:lnTo>
                <a:cubicBezTo>
                  <a:pt x="156364" y="4337060"/>
                  <a:pt x="0" y="4180925"/>
                  <a:pt x="0" y="3988320"/>
                </a:cubicBezTo>
                <a:lnTo>
                  <a:pt x="0" y="348740"/>
                </a:lnTo>
                <a:cubicBezTo>
                  <a:pt x="0" y="156136"/>
                  <a:pt x="156364" y="0"/>
                  <a:pt x="349250"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12" name="바닥글 개체 틀 11">
            <a:extLst>
              <a:ext uri="{FF2B5EF4-FFF2-40B4-BE49-F238E27FC236}">
                <a16:creationId xmlns:a16="http://schemas.microsoft.com/office/drawing/2014/main" id="{FA3168BB-AC02-FC23-04AB-910062295BB2}"/>
              </a:ext>
            </a:extLst>
          </p:cNvPr>
          <p:cNvSpPr>
            <a:spLocks noGrp="1"/>
          </p:cNvSpPr>
          <p:nvPr>
            <p:ph type="ftr" sz="quarter" idx="17"/>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10" name="날짜 개체 틀 9">
            <a:extLst>
              <a:ext uri="{FF2B5EF4-FFF2-40B4-BE49-F238E27FC236}">
                <a16:creationId xmlns:a16="http://schemas.microsoft.com/office/drawing/2014/main" id="{2C56068B-9B89-AB64-F0FA-49FF37197639}"/>
              </a:ext>
            </a:extLst>
          </p:cNvPr>
          <p:cNvSpPr>
            <a:spLocks noGrp="1"/>
          </p:cNvSpPr>
          <p:nvPr>
            <p:ph type="dt" sz="half" idx="16"/>
          </p:nvPr>
        </p:nvSpPr>
        <p:spPr/>
        <p:txBody>
          <a:bodyPr rtlCol="0"/>
          <a:lstStyle/>
          <a:p>
            <a:pPr rtl="0"/>
            <a:r>
              <a:rPr lang="en-US"/>
              <a:t>2025/11/25</a:t>
            </a:r>
          </a:p>
        </p:txBody>
      </p:sp>
      <p:sp>
        <p:nvSpPr>
          <p:cNvPr id="14" name="슬라이드 번호 개체 틀 13">
            <a:extLst>
              <a:ext uri="{FF2B5EF4-FFF2-40B4-BE49-F238E27FC236}">
                <a16:creationId xmlns:a16="http://schemas.microsoft.com/office/drawing/2014/main" id="{9B58EFC6-5EFD-40A4-C04B-5D2E6AA36C1D}"/>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115404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그림이 있는 콘텐츠 15">
    <p:bg>
      <p:bgPr>
        <a:solidFill>
          <a:schemeClr val="bg1"/>
        </a:solidFill>
        <a:effectLst/>
      </p:bgPr>
    </p:bg>
    <p:spTree>
      <p:nvGrpSpPr>
        <p:cNvPr id="1" name=""/>
        <p:cNvGrpSpPr/>
        <p:nvPr/>
      </p:nvGrpSpPr>
      <p:grpSpPr>
        <a:xfrm>
          <a:off x="0" y="0"/>
          <a:ext cx="0" cy="0"/>
          <a:chOff x="0" y="0"/>
          <a:chExt cx="0" cy="0"/>
        </a:xfrm>
      </p:grpSpPr>
      <p:sp>
        <p:nvSpPr>
          <p:cNvPr id="14" name="제목 1">
            <a:extLst>
              <a:ext uri="{FF2B5EF4-FFF2-40B4-BE49-F238E27FC236}">
                <a16:creationId xmlns:a16="http://schemas.microsoft.com/office/drawing/2014/main" id="{D7B64117-148B-10E8-7721-A4C85F0BDEAD}"/>
              </a:ext>
            </a:extLst>
          </p:cNvPr>
          <p:cNvSpPr>
            <a:spLocks noGrp="1"/>
          </p:cNvSpPr>
          <p:nvPr>
            <p:ph type="title" hasCustomPrompt="1"/>
          </p:nvPr>
        </p:nvSpPr>
        <p:spPr>
          <a:xfrm>
            <a:off x="4953001" y="685801"/>
            <a:ext cx="6857999" cy="914400"/>
          </a:xfrm>
          <a:prstGeom prst="rect">
            <a:avLst/>
          </a:prstGeom>
        </p:spPr>
        <p:txBody>
          <a:bodyPr rtlCol="0" anchor="t">
            <a:normAutofit/>
          </a:bodyPr>
          <a:lstStyle>
            <a:lvl1pPr>
              <a:defRPr>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8" name="그림 개체 틀 7">
            <a:extLst>
              <a:ext uri="{FF2B5EF4-FFF2-40B4-BE49-F238E27FC236}">
                <a16:creationId xmlns:a16="http://schemas.microsoft.com/office/drawing/2014/main" id="{0252FBA1-367D-3AEB-02AF-54E0FEFD2598}"/>
              </a:ext>
            </a:extLst>
          </p:cNvPr>
          <p:cNvSpPr>
            <a:spLocks noGrp="1"/>
          </p:cNvSpPr>
          <p:nvPr>
            <p:ph type="pic" sz="quarter" idx="15"/>
          </p:nvPr>
        </p:nvSpPr>
        <p:spPr>
          <a:xfrm>
            <a:off x="152400" y="159765"/>
            <a:ext cx="3657600" cy="6545835"/>
          </a:xfrm>
          <a:custGeom>
            <a:avLst/>
            <a:gdLst>
              <a:gd name="connsiteX0" fmla="*/ 1829315 w 3657600"/>
              <a:gd name="connsiteY0" fmla="*/ 0 h 6545835"/>
              <a:gd name="connsiteX1" fmla="*/ 3308351 w 3657600"/>
              <a:gd name="connsiteY1" fmla="*/ 0 h 6545835"/>
              <a:gd name="connsiteX2" fmla="*/ 3650506 w 3657600"/>
              <a:gd name="connsiteY2" fmla="*/ 278594 h 6545835"/>
              <a:gd name="connsiteX3" fmla="*/ 3657600 w 3657600"/>
              <a:gd name="connsiteY3" fmla="*/ 348902 h 6545835"/>
              <a:gd name="connsiteX4" fmla="*/ 3657600 w 3657600"/>
              <a:gd name="connsiteY4" fmla="*/ 6196927 h 6545835"/>
              <a:gd name="connsiteX5" fmla="*/ 3650506 w 3657600"/>
              <a:gd name="connsiteY5" fmla="*/ 6267227 h 6545835"/>
              <a:gd name="connsiteX6" fmla="*/ 3378738 w 3657600"/>
              <a:gd name="connsiteY6" fmla="*/ 6538746 h 6545835"/>
              <a:gd name="connsiteX7" fmla="*/ 3308362 w 3657600"/>
              <a:gd name="connsiteY7" fmla="*/ 6545835 h 6545835"/>
              <a:gd name="connsiteX8" fmla="*/ 2078941 w 3657600"/>
              <a:gd name="connsiteY8" fmla="*/ 6545835 h 6545835"/>
              <a:gd name="connsiteX9" fmla="*/ 1981579 w 3657600"/>
              <a:gd name="connsiteY9" fmla="*/ 6526195 h 6545835"/>
              <a:gd name="connsiteX10" fmla="*/ 1828801 w 3657600"/>
              <a:gd name="connsiteY10" fmla="*/ 6295926 h 6545835"/>
              <a:gd name="connsiteX11" fmla="*/ 1578655 w 3657600"/>
              <a:gd name="connsiteY11" fmla="*/ 6046022 h 6545835"/>
              <a:gd name="connsiteX12" fmla="*/ 349250 w 3657600"/>
              <a:gd name="connsiteY12" fmla="*/ 6046022 h 6545835"/>
              <a:gd name="connsiteX13" fmla="*/ 0 w 3657600"/>
              <a:gd name="connsiteY13" fmla="*/ 5697110 h 6545835"/>
              <a:gd name="connsiteX14" fmla="*/ 0 w 3657600"/>
              <a:gd name="connsiteY14" fmla="*/ 349940 h 6545835"/>
              <a:gd name="connsiteX15" fmla="*/ 349250 w 3657600"/>
              <a:gd name="connsiteY15" fmla="*/ 1028 h 6545835"/>
              <a:gd name="connsiteX16" fmla="*/ 1828286 w 3657600"/>
              <a:gd name="connsiteY16" fmla="*/ 1028 h 6545835"/>
              <a:gd name="connsiteX17" fmla="*/ 1828801 w 3657600"/>
              <a:gd name="connsiteY17" fmla="*/ 514 h 6545835"/>
              <a:gd name="connsiteX18" fmla="*/ 1829315 w 3657600"/>
              <a:gd name="connsiteY18" fmla="*/ 0 h 65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7600" h="6545835">
                <a:moveTo>
                  <a:pt x="1829315" y="0"/>
                </a:moveTo>
                <a:lnTo>
                  <a:pt x="3308351" y="0"/>
                </a:lnTo>
                <a:cubicBezTo>
                  <a:pt x="3477128" y="0"/>
                  <a:pt x="3617940" y="119601"/>
                  <a:pt x="3650506" y="278594"/>
                </a:cubicBezTo>
                <a:lnTo>
                  <a:pt x="3657600" y="348902"/>
                </a:lnTo>
                <a:lnTo>
                  <a:pt x="3657600" y="6196927"/>
                </a:lnTo>
                <a:lnTo>
                  <a:pt x="3650506" y="6267227"/>
                </a:lnTo>
                <a:cubicBezTo>
                  <a:pt x="3622592" y="6403496"/>
                  <a:pt x="3515151" y="6510853"/>
                  <a:pt x="3378738" y="6538746"/>
                </a:cubicBezTo>
                <a:lnTo>
                  <a:pt x="3308362" y="6545835"/>
                </a:lnTo>
                <a:lnTo>
                  <a:pt x="2078941" y="6545835"/>
                </a:lnTo>
                <a:lnTo>
                  <a:pt x="1981579" y="6526195"/>
                </a:lnTo>
                <a:cubicBezTo>
                  <a:pt x="1891798" y="6488252"/>
                  <a:pt x="1828801" y="6399429"/>
                  <a:pt x="1828801" y="6295926"/>
                </a:cubicBezTo>
                <a:cubicBezTo>
                  <a:pt x="1828801" y="6157909"/>
                  <a:pt x="1716806" y="6046022"/>
                  <a:pt x="1578655" y="6046022"/>
                </a:cubicBezTo>
                <a:lnTo>
                  <a:pt x="349250" y="6046022"/>
                </a:lnTo>
                <a:cubicBezTo>
                  <a:pt x="156364" y="6046022"/>
                  <a:pt x="0" y="5889805"/>
                  <a:pt x="0" y="5697110"/>
                </a:cubicBezTo>
                <a:lnTo>
                  <a:pt x="0" y="349940"/>
                </a:lnTo>
                <a:cubicBezTo>
                  <a:pt x="0" y="157241"/>
                  <a:pt x="156364" y="1028"/>
                  <a:pt x="349250" y="1028"/>
                </a:cubicBezTo>
                <a:lnTo>
                  <a:pt x="1828286" y="1028"/>
                </a:lnTo>
                <a:cubicBezTo>
                  <a:pt x="1828572" y="1028"/>
                  <a:pt x="1828801" y="798"/>
                  <a:pt x="1828801" y="514"/>
                </a:cubicBezTo>
                <a:cubicBezTo>
                  <a:pt x="1828801" y="230"/>
                  <a:pt x="1829029" y="0"/>
                  <a:pt x="1829315"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7" name="내용 개체 틀 7">
            <a:extLst>
              <a:ext uri="{FF2B5EF4-FFF2-40B4-BE49-F238E27FC236}">
                <a16:creationId xmlns:a16="http://schemas.microsoft.com/office/drawing/2014/main" id="{679495B1-3D42-5CC6-1177-BBB5CCDEF14A}"/>
              </a:ext>
            </a:extLst>
          </p:cNvPr>
          <p:cNvSpPr>
            <a:spLocks noGrp="1"/>
          </p:cNvSpPr>
          <p:nvPr>
            <p:ph sz="quarter" idx="14" hasCustomPrompt="1"/>
          </p:nvPr>
        </p:nvSpPr>
        <p:spPr>
          <a:xfrm>
            <a:off x="4953000" y="1760954"/>
            <a:ext cx="6858000" cy="4411245"/>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10" name="바닥글 개체 틀 9">
            <a:extLst>
              <a:ext uri="{FF2B5EF4-FFF2-40B4-BE49-F238E27FC236}">
                <a16:creationId xmlns:a16="http://schemas.microsoft.com/office/drawing/2014/main" id="{CE554734-17E5-A778-C85A-403D40853237}"/>
              </a:ext>
            </a:extLst>
          </p:cNvPr>
          <p:cNvSpPr>
            <a:spLocks noGrp="1"/>
          </p:cNvSpPr>
          <p:nvPr>
            <p:ph type="ftr" sz="quarter" idx="17"/>
          </p:nvPr>
        </p:nvSpPr>
        <p:spPr>
          <a:xfrm>
            <a:off x="152400" y="6347057"/>
            <a:ext cx="1600200" cy="365125"/>
          </a:xfrm>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9" name="날짜 개체 틀 8">
            <a:extLst>
              <a:ext uri="{FF2B5EF4-FFF2-40B4-BE49-F238E27FC236}">
                <a16:creationId xmlns:a16="http://schemas.microsoft.com/office/drawing/2014/main" id="{5BC33B0E-C66A-052A-1E5D-E52A78CEE491}"/>
              </a:ext>
            </a:extLst>
          </p:cNvPr>
          <p:cNvSpPr>
            <a:spLocks noGrp="1"/>
          </p:cNvSpPr>
          <p:nvPr>
            <p:ph type="dt" sz="half" idx="16"/>
          </p:nvPr>
        </p:nvSpPr>
        <p:spPr/>
        <p:txBody>
          <a:bodyPr rtlCol="0"/>
          <a:lstStyle/>
          <a:p>
            <a:pPr rtl="0"/>
            <a:r>
              <a:rPr lang="en-US"/>
              <a:t>2025/11/25</a:t>
            </a:r>
          </a:p>
        </p:txBody>
      </p:sp>
      <p:sp>
        <p:nvSpPr>
          <p:cNvPr id="11" name="슬라이드 번호 개체 틀 10">
            <a:extLst>
              <a:ext uri="{FF2B5EF4-FFF2-40B4-BE49-F238E27FC236}">
                <a16:creationId xmlns:a16="http://schemas.microsoft.com/office/drawing/2014/main" id="{397DD097-90E0-2A9F-AAFE-460FC67E9A10}"/>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4112582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그림이 있는 콘텐츠 16">
    <p:bg>
      <p:bgPr>
        <a:solidFill>
          <a:schemeClr val="bg1"/>
        </a:solidFill>
        <a:effectLst/>
      </p:bgPr>
    </p:bg>
    <p:spTree>
      <p:nvGrpSpPr>
        <p:cNvPr id="1" name=""/>
        <p:cNvGrpSpPr/>
        <p:nvPr/>
      </p:nvGrpSpPr>
      <p:grpSpPr>
        <a:xfrm>
          <a:off x="0" y="0"/>
          <a:ext cx="0" cy="0"/>
          <a:chOff x="0" y="0"/>
          <a:chExt cx="0" cy="0"/>
        </a:xfrm>
      </p:grpSpPr>
      <p:sp>
        <p:nvSpPr>
          <p:cNvPr id="5" name="제목 1">
            <a:extLst>
              <a:ext uri="{FF2B5EF4-FFF2-40B4-BE49-F238E27FC236}">
                <a16:creationId xmlns:a16="http://schemas.microsoft.com/office/drawing/2014/main" id="{257EC580-88DE-56DE-5258-9F16851E9486}"/>
              </a:ext>
            </a:extLst>
          </p:cNvPr>
          <p:cNvSpPr>
            <a:spLocks noGrp="1"/>
          </p:cNvSpPr>
          <p:nvPr>
            <p:ph type="title" hasCustomPrompt="1"/>
          </p:nvPr>
        </p:nvSpPr>
        <p:spPr>
          <a:xfrm>
            <a:off x="381001" y="685801"/>
            <a:ext cx="6857999" cy="914400"/>
          </a:xfrm>
          <a:prstGeom prst="rect">
            <a:avLst/>
          </a:prstGeom>
        </p:spPr>
        <p:txBody>
          <a:bodyPr rtlCol="0" anchor="t">
            <a:normAutofit/>
          </a:bodyPr>
          <a:lstStyle>
            <a:lvl1pPr>
              <a:defRPr>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4" name="내용 개체 틀 7">
            <a:extLst>
              <a:ext uri="{FF2B5EF4-FFF2-40B4-BE49-F238E27FC236}">
                <a16:creationId xmlns:a16="http://schemas.microsoft.com/office/drawing/2014/main" id="{C0C3FF79-59DB-9A09-BAE9-314BF322E5E3}"/>
              </a:ext>
            </a:extLst>
          </p:cNvPr>
          <p:cNvSpPr>
            <a:spLocks noGrp="1"/>
          </p:cNvSpPr>
          <p:nvPr>
            <p:ph sz="quarter" idx="14" hasCustomPrompt="1"/>
          </p:nvPr>
        </p:nvSpPr>
        <p:spPr>
          <a:xfrm>
            <a:off x="381000" y="1760954"/>
            <a:ext cx="6858000" cy="4411245"/>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10" name="그림 개체 틀 9">
            <a:extLst>
              <a:ext uri="{FF2B5EF4-FFF2-40B4-BE49-F238E27FC236}">
                <a16:creationId xmlns:a16="http://schemas.microsoft.com/office/drawing/2014/main" id="{93964543-7DAC-0CE9-CE60-91786FE74153}"/>
              </a:ext>
            </a:extLst>
          </p:cNvPr>
          <p:cNvSpPr>
            <a:spLocks noGrp="1"/>
          </p:cNvSpPr>
          <p:nvPr>
            <p:ph type="pic" sz="quarter" idx="15"/>
          </p:nvPr>
        </p:nvSpPr>
        <p:spPr>
          <a:xfrm>
            <a:off x="8382000" y="152400"/>
            <a:ext cx="3657600" cy="6545835"/>
          </a:xfrm>
          <a:custGeom>
            <a:avLst/>
            <a:gdLst>
              <a:gd name="connsiteX0" fmla="*/ 349250 w 3657600"/>
              <a:gd name="connsiteY0" fmla="*/ 0 h 6545835"/>
              <a:gd name="connsiteX1" fmla="*/ 1828286 w 3657600"/>
              <a:gd name="connsiteY1" fmla="*/ 0 h 6545835"/>
              <a:gd name="connsiteX2" fmla="*/ 1828800 w 3657600"/>
              <a:gd name="connsiteY2" fmla="*/ 514 h 6545835"/>
              <a:gd name="connsiteX3" fmla="*/ 1829315 w 3657600"/>
              <a:gd name="connsiteY3" fmla="*/ 1028 h 6545835"/>
              <a:gd name="connsiteX4" fmla="*/ 3308351 w 3657600"/>
              <a:gd name="connsiteY4" fmla="*/ 1028 h 6545835"/>
              <a:gd name="connsiteX5" fmla="*/ 3650505 w 3657600"/>
              <a:gd name="connsiteY5" fmla="*/ 279622 h 6545835"/>
              <a:gd name="connsiteX6" fmla="*/ 3657600 w 3657600"/>
              <a:gd name="connsiteY6" fmla="*/ 349930 h 6545835"/>
              <a:gd name="connsiteX7" fmla="*/ 3657600 w 3657600"/>
              <a:gd name="connsiteY7" fmla="*/ 5697120 h 6545835"/>
              <a:gd name="connsiteX8" fmla="*/ 3650505 w 3657600"/>
              <a:gd name="connsiteY8" fmla="*/ 5767427 h 6545835"/>
              <a:gd name="connsiteX9" fmla="*/ 3308351 w 3657600"/>
              <a:gd name="connsiteY9" fmla="*/ 6046022 h 6545835"/>
              <a:gd name="connsiteX10" fmla="*/ 2078946 w 3657600"/>
              <a:gd name="connsiteY10" fmla="*/ 6046022 h 6545835"/>
              <a:gd name="connsiteX11" fmla="*/ 1828800 w 3657600"/>
              <a:gd name="connsiteY11" fmla="*/ 6295926 h 6545835"/>
              <a:gd name="connsiteX12" fmla="*/ 1676022 w 3657600"/>
              <a:gd name="connsiteY12" fmla="*/ 6526195 h 6545835"/>
              <a:gd name="connsiteX13" fmla="*/ 1578660 w 3657600"/>
              <a:gd name="connsiteY13" fmla="*/ 6545835 h 6545835"/>
              <a:gd name="connsiteX14" fmla="*/ 349241 w 3657600"/>
              <a:gd name="connsiteY14" fmla="*/ 6545835 h 6545835"/>
              <a:gd name="connsiteX15" fmla="*/ 278864 w 3657600"/>
              <a:gd name="connsiteY15" fmla="*/ 6538746 h 6545835"/>
              <a:gd name="connsiteX16" fmla="*/ 0 w 3657600"/>
              <a:gd name="connsiteY16" fmla="*/ 6196917 h 6545835"/>
              <a:gd name="connsiteX17" fmla="*/ 0 w 3657600"/>
              <a:gd name="connsiteY17" fmla="*/ 348912 h 6545835"/>
              <a:gd name="connsiteX18" fmla="*/ 349250 w 3657600"/>
              <a:gd name="connsiteY18" fmla="*/ 0 h 65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7600" h="6545835">
                <a:moveTo>
                  <a:pt x="349250" y="0"/>
                </a:moveTo>
                <a:lnTo>
                  <a:pt x="1828286" y="0"/>
                </a:lnTo>
                <a:cubicBezTo>
                  <a:pt x="1828572" y="0"/>
                  <a:pt x="1828800" y="230"/>
                  <a:pt x="1828800" y="514"/>
                </a:cubicBezTo>
                <a:cubicBezTo>
                  <a:pt x="1828800" y="798"/>
                  <a:pt x="1829029" y="1028"/>
                  <a:pt x="1829315" y="1028"/>
                </a:cubicBezTo>
                <a:lnTo>
                  <a:pt x="3308351" y="1028"/>
                </a:lnTo>
                <a:cubicBezTo>
                  <a:pt x="3477126" y="1028"/>
                  <a:pt x="3617939" y="120629"/>
                  <a:pt x="3650505" y="279622"/>
                </a:cubicBezTo>
                <a:lnTo>
                  <a:pt x="3657600" y="349930"/>
                </a:lnTo>
                <a:lnTo>
                  <a:pt x="3657600" y="5697120"/>
                </a:lnTo>
                <a:lnTo>
                  <a:pt x="3650505" y="5767427"/>
                </a:lnTo>
                <a:cubicBezTo>
                  <a:pt x="3617939" y="5926419"/>
                  <a:pt x="3477126" y="6046022"/>
                  <a:pt x="3308351" y="6046022"/>
                </a:cubicBezTo>
                <a:lnTo>
                  <a:pt x="2078946" y="6046022"/>
                </a:lnTo>
                <a:cubicBezTo>
                  <a:pt x="1940795" y="6046022"/>
                  <a:pt x="1828800" y="6157909"/>
                  <a:pt x="1828800" y="6295926"/>
                </a:cubicBezTo>
                <a:cubicBezTo>
                  <a:pt x="1828800" y="6399429"/>
                  <a:pt x="1765803" y="6488252"/>
                  <a:pt x="1676022" y="6526195"/>
                </a:cubicBezTo>
                <a:lnTo>
                  <a:pt x="1578660" y="6545835"/>
                </a:lnTo>
                <a:lnTo>
                  <a:pt x="349241" y="6545835"/>
                </a:lnTo>
                <a:lnTo>
                  <a:pt x="278864" y="6538746"/>
                </a:lnTo>
                <a:cubicBezTo>
                  <a:pt x="119715" y="6506205"/>
                  <a:pt x="0" y="6365503"/>
                  <a:pt x="0" y="6196917"/>
                </a:cubicBezTo>
                <a:lnTo>
                  <a:pt x="0" y="348912"/>
                </a:lnTo>
                <a:cubicBezTo>
                  <a:pt x="0" y="156213"/>
                  <a:pt x="156362" y="0"/>
                  <a:pt x="349250"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12" name="바닥글 개체 틀 11">
            <a:extLst>
              <a:ext uri="{FF2B5EF4-FFF2-40B4-BE49-F238E27FC236}">
                <a16:creationId xmlns:a16="http://schemas.microsoft.com/office/drawing/2014/main" id="{0200DA31-8001-338B-5371-3A7494E8D478}"/>
              </a:ext>
            </a:extLst>
          </p:cNvPr>
          <p:cNvSpPr>
            <a:spLocks noGrp="1"/>
          </p:cNvSpPr>
          <p:nvPr>
            <p:ph type="ftr" sz="quarter" idx="17"/>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11" name="날짜 개체 틀 10">
            <a:extLst>
              <a:ext uri="{FF2B5EF4-FFF2-40B4-BE49-F238E27FC236}">
                <a16:creationId xmlns:a16="http://schemas.microsoft.com/office/drawing/2014/main" id="{261ED7C0-4B00-0749-E13A-727478511638}"/>
              </a:ext>
            </a:extLst>
          </p:cNvPr>
          <p:cNvSpPr>
            <a:spLocks noGrp="1"/>
          </p:cNvSpPr>
          <p:nvPr>
            <p:ph type="dt" sz="half" idx="16"/>
          </p:nvPr>
        </p:nvSpPr>
        <p:spPr>
          <a:xfrm>
            <a:off x="5819829" y="6340475"/>
            <a:ext cx="1800171" cy="365125"/>
          </a:xfrm>
        </p:spPr>
        <p:txBody>
          <a:bodyPr rtlCol="0"/>
          <a:lstStyle/>
          <a:p>
            <a:pPr rtl="0"/>
            <a:r>
              <a:rPr lang="en-US"/>
              <a:t>2025/11/25</a:t>
            </a:r>
          </a:p>
        </p:txBody>
      </p:sp>
      <p:sp>
        <p:nvSpPr>
          <p:cNvPr id="13" name="슬라이드 번호 개체 틀 12">
            <a:extLst>
              <a:ext uri="{FF2B5EF4-FFF2-40B4-BE49-F238E27FC236}">
                <a16:creationId xmlns:a16="http://schemas.microsoft.com/office/drawing/2014/main" id="{C084553E-C102-DA3B-F180-DD3972113269}"/>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1262373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그림이 있는 콘텐츠 17">
    <p:bg>
      <p:bgPr>
        <a:solidFill>
          <a:schemeClr val="bg1"/>
        </a:solidFill>
        <a:effectLst/>
      </p:bgPr>
    </p:bg>
    <p:spTree>
      <p:nvGrpSpPr>
        <p:cNvPr id="1" name=""/>
        <p:cNvGrpSpPr/>
        <p:nvPr/>
      </p:nvGrpSpPr>
      <p:grpSpPr>
        <a:xfrm>
          <a:off x="0" y="0"/>
          <a:ext cx="0" cy="0"/>
          <a:chOff x="0" y="0"/>
          <a:chExt cx="0" cy="0"/>
        </a:xfrm>
      </p:grpSpPr>
      <p:sp>
        <p:nvSpPr>
          <p:cNvPr id="5" name="제목 1">
            <a:extLst>
              <a:ext uri="{FF2B5EF4-FFF2-40B4-BE49-F238E27FC236}">
                <a16:creationId xmlns:a16="http://schemas.microsoft.com/office/drawing/2014/main" id="{19746344-2F7D-4A55-E6DD-6BBEF41A7B66}"/>
              </a:ext>
            </a:extLst>
          </p:cNvPr>
          <p:cNvSpPr>
            <a:spLocks noGrp="1"/>
          </p:cNvSpPr>
          <p:nvPr>
            <p:ph type="title" hasCustomPrompt="1"/>
          </p:nvPr>
        </p:nvSpPr>
        <p:spPr>
          <a:xfrm>
            <a:off x="381000" y="709099"/>
            <a:ext cx="4572000" cy="1348301"/>
          </a:xfrm>
          <a:prstGeom prst="rect">
            <a:avLst/>
          </a:prstGeom>
        </p:spPr>
        <p:txBody>
          <a:bodyPr rtlCol="0" anchor="t">
            <a:normAutofit/>
          </a:bodyPr>
          <a:lstStyle>
            <a:lvl1pPr>
              <a:defRPr sz="28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11" name="그림 개체 틀 10">
            <a:extLst>
              <a:ext uri="{FF2B5EF4-FFF2-40B4-BE49-F238E27FC236}">
                <a16:creationId xmlns:a16="http://schemas.microsoft.com/office/drawing/2014/main" id="{C45C96D9-D192-32BB-6CEF-7F4A787A921E}"/>
              </a:ext>
            </a:extLst>
          </p:cNvPr>
          <p:cNvSpPr>
            <a:spLocks noGrp="1"/>
          </p:cNvSpPr>
          <p:nvPr>
            <p:ph type="pic" sz="quarter" idx="15"/>
          </p:nvPr>
        </p:nvSpPr>
        <p:spPr>
          <a:xfrm>
            <a:off x="387926" y="2590800"/>
            <a:ext cx="4578206" cy="3560521"/>
          </a:xfrm>
          <a:custGeom>
            <a:avLst/>
            <a:gdLst>
              <a:gd name="connsiteX0" fmla="*/ 345466 w 4114800"/>
              <a:gd name="connsiteY0" fmla="*/ 0 h 3200125"/>
              <a:gd name="connsiteX1" fmla="*/ 3769335 w 4114800"/>
              <a:gd name="connsiteY1" fmla="*/ 0 h 3200125"/>
              <a:gd name="connsiteX2" fmla="*/ 3835937 w 4114800"/>
              <a:gd name="connsiteY2" fmla="*/ 6705 h 3200125"/>
              <a:gd name="connsiteX3" fmla="*/ 4114800 w 4114800"/>
              <a:gd name="connsiteY3" fmla="*/ 348409 h 3200125"/>
              <a:gd name="connsiteX4" fmla="*/ 4114800 w 4114800"/>
              <a:gd name="connsiteY4" fmla="*/ 2851335 h 3200125"/>
              <a:gd name="connsiteX5" fmla="*/ 3765550 w 4114800"/>
              <a:gd name="connsiteY5" fmla="*/ 3200125 h 3200125"/>
              <a:gd name="connsiteX6" fmla="*/ 349250 w 4114800"/>
              <a:gd name="connsiteY6" fmla="*/ 3200125 h 3200125"/>
              <a:gd name="connsiteX7" fmla="*/ 0 w 4114800"/>
              <a:gd name="connsiteY7" fmla="*/ 2851335 h 3200125"/>
              <a:gd name="connsiteX8" fmla="*/ 0 w 4114800"/>
              <a:gd name="connsiteY8" fmla="*/ 348409 h 3200125"/>
              <a:gd name="connsiteX9" fmla="*/ 278864 w 4114800"/>
              <a:gd name="connsiteY9" fmla="*/ 6705 h 32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3200125">
                <a:moveTo>
                  <a:pt x="345466" y="0"/>
                </a:moveTo>
                <a:lnTo>
                  <a:pt x="3769335" y="0"/>
                </a:lnTo>
                <a:lnTo>
                  <a:pt x="3835937" y="6705"/>
                </a:lnTo>
                <a:cubicBezTo>
                  <a:pt x="3995086" y="39229"/>
                  <a:pt x="4114800" y="179857"/>
                  <a:pt x="4114800" y="348409"/>
                </a:cubicBezTo>
                <a:lnTo>
                  <a:pt x="4114800" y="2851335"/>
                </a:lnTo>
                <a:cubicBezTo>
                  <a:pt x="4114800" y="3043969"/>
                  <a:pt x="3958438" y="3200125"/>
                  <a:pt x="3765550" y="3200125"/>
                </a:cubicBezTo>
                <a:lnTo>
                  <a:pt x="349250" y="3200125"/>
                </a:lnTo>
                <a:cubicBezTo>
                  <a:pt x="156364" y="3200125"/>
                  <a:pt x="0" y="3043969"/>
                  <a:pt x="0" y="2851335"/>
                </a:cubicBezTo>
                <a:lnTo>
                  <a:pt x="0" y="348409"/>
                </a:lnTo>
                <a:cubicBezTo>
                  <a:pt x="0" y="179857"/>
                  <a:pt x="119716" y="39229"/>
                  <a:pt x="278864" y="6705"/>
                </a:cubicBezTo>
                <a:close/>
              </a:path>
            </a:pathLst>
          </a:custGeom>
          <a:blipFill>
            <a:blip r:embed="rId2">
              <a:alphaModFix amt="60000"/>
            </a:blip>
            <a:stretch>
              <a:fillRect/>
            </a:stretch>
          </a:blipFill>
        </p:spPr>
        <p:txBody>
          <a:bodyPr wrap="square" rtlCol="0">
            <a:noAutofit/>
          </a:bodyPr>
          <a:lstStyle/>
          <a:p>
            <a:pPr rtl="0"/>
            <a:endParaRPr lang="en-US"/>
          </a:p>
        </p:txBody>
      </p:sp>
      <p:sp>
        <p:nvSpPr>
          <p:cNvPr id="8" name="내용 개체 틀 7">
            <a:extLst>
              <a:ext uri="{FF2B5EF4-FFF2-40B4-BE49-F238E27FC236}">
                <a16:creationId xmlns:a16="http://schemas.microsoft.com/office/drawing/2014/main" id="{8BAC3300-BF12-B200-9F06-8D5AC45CB7EF}"/>
              </a:ext>
            </a:extLst>
          </p:cNvPr>
          <p:cNvSpPr>
            <a:spLocks noGrp="1"/>
          </p:cNvSpPr>
          <p:nvPr>
            <p:ph sz="quarter" idx="14" hasCustomPrompt="1"/>
          </p:nvPr>
        </p:nvSpPr>
        <p:spPr>
          <a:xfrm>
            <a:off x="5638800" y="706803"/>
            <a:ext cx="6172200" cy="5465398"/>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14" name="바닥글 개체 틀 13">
            <a:extLst>
              <a:ext uri="{FF2B5EF4-FFF2-40B4-BE49-F238E27FC236}">
                <a16:creationId xmlns:a16="http://schemas.microsoft.com/office/drawing/2014/main" id="{38C66154-743D-C7F5-97C4-2FAB2B6A1D3C}"/>
              </a:ext>
            </a:extLst>
          </p:cNvPr>
          <p:cNvSpPr>
            <a:spLocks noGrp="1"/>
          </p:cNvSpPr>
          <p:nvPr>
            <p:ph type="ftr" sz="quarter" idx="17"/>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13" name="날짜 개체 틀 12">
            <a:extLst>
              <a:ext uri="{FF2B5EF4-FFF2-40B4-BE49-F238E27FC236}">
                <a16:creationId xmlns:a16="http://schemas.microsoft.com/office/drawing/2014/main" id="{AA3F3A86-D339-7100-3E81-E5798445D506}"/>
              </a:ext>
            </a:extLst>
          </p:cNvPr>
          <p:cNvSpPr>
            <a:spLocks noGrp="1"/>
          </p:cNvSpPr>
          <p:nvPr>
            <p:ph type="dt" sz="half" idx="16"/>
          </p:nvPr>
        </p:nvSpPr>
        <p:spPr/>
        <p:txBody>
          <a:bodyPr rtlCol="0"/>
          <a:lstStyle/>
          <a:p>
            <a:pPr rtl="0"/>
            <a:r>
              <a:rPr lang="en-US"/>
              <a:t>2025/11/25</a:t>
            </a:r>
          </a:p>
        </p:txBody>
      </p:sp>
      <p:sp>
        <p:nvSpPr>
          <p:cNvPr id="15" name="슬라이드 번호 개체 틀 14">
            <a:extLst>
              <a:ext uri="{FF2B5EF4-FFF2-40B4-BE49-F238E27FC236}">
                <a16:creationId xmlns:a16="http://schemas.microsoft.com/office/drawing/2014/main" id="{FEDCFD90-149A-5BBC-51D0-89BB36B9E80A}"/>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13762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그림이 있는 콘텐츠 18">
    <p:bg>
      <p:bgPr>
        <a:solidFill>
          <a:schemeClr val="bg1"/>
        </a:solid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AF3BB49-A328-F121-7F27-DEB7C3CC2B0F}"/>
              </a:ext>
            </a:extLst>
          </p:cNvPr>
          <p:cNvSpPr>
            <a:spLocks noGrp="1"/>
          </p:cNvSpPr>
          <p:nvPr>
            <p:ph type="title" hasCustomPrompt="1"/>
          </p:nvPr>
        </p:nvSpPr>
        <p:spPr>
          <a:xfrm>
            <a:off x="381000" y="709098"/>
            <a:ext cx="4114800" cy="1805502"/>
          </a:xfrm>
          <a:prstGeom prst="rect">
            <a:avLst/>
          </a:prstGeom>
        </p:spPr>
        <p:txBody>
          <a:bodyPr rtlCol="0" anchor="t">
            <a:normAutofit/>
          </a:bodyPr>
          <a:lstStyle>
            <a:lvl1pPr>
              <a:defRPr sz="28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16" name="그림 개체 틀 15">
            <a:extLst>
              <a:ext uri="{FF2B5EF4-FFF2-40B4-BE49-F238E27FC236}">
                <a16:creationId xmlns:a16="http://schemas.microsoft.com/office/drawing/2014/main" id="{EA2CA930-2485-A4DF-F377-8218AE4BB18E}"/>
              </a:ext>
            </a:extLst>
          </p:cNvPr>
          <p:cNvSpPr>
            <a:spLocks noGrp="1"/>
          </p:cNvSpPr>
          <p:nvPr>
            <p:ph type="pic" sz="quarter" idx="15"/>
          </p:nvPr>
        </p:nvSpPr>
        <p:spPr>
          <a:xfrm>
            <a:off x="381001" y="3090060"/>
            <a:ext cx="4114800" cy="3078972"/>
          </a:xfrm>
          <a:custGeom>
            <a:avLst/>
            <a:gdLst>
              <a:gd name="connsiteX0" fmla="*/ 349250 w 3657600"/>
              <a:gd name="connsiteY0" fmla="*/ 0 h 2736864"/>
              <a:gd name="connsiteX1" fmla="*/ 3308350 w 3657600"/>
              <a:gd name="connsiteY1" fmla="*/ 0 h 2736864"/>
              <a:gd name="connsiteX2" fmla="*/ 3657600 w 3657600"/>
              <a:gd name="connsiteY2" fmla="*/ 348444 h 2736864"/>
              <a:gd name="connsiteX3" fmla="*/ 3657600 w 3657600"/>
              <a:gd name="connsiteY3" fmla="*/ 2388421 h 2736864"/>
              <a:gd name="connsiteX4" fmla="*/ 3308350 w 3657600"/>
              <a:gd name="connsiteY4" fmla="*/ 2736864 h 2736864"/>
              <a:gd name="connsiteX5" fmla="*/ 349250 w 3657600"/>
              <a:gd name="connsiteY5" fmla="*/ 2736864 h 2736864"/>
              <a:gd name="connsiteX6" fmla="*/ 0 w 3657600"/>
              <a:gd name="connsiteY6" fmla="*/ 2388421 h 2736864"/>
              <a:gd name="connsiteX7" fmla="*/ 0 w 3657600"/>
              <a:gd name="connsiteY7" fmla="*/ 348444 h 2736864"/>
              <a:gd name="connsiteX8" fmla="*/ 349250 w 3657600"/>
              <a:gd name="connsiteY8" fmla="*/ 0 h 273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0" h="2736864">
                <a:moveTo>
                  <a:pt x="349250" y="0"/>
                </a:moveTo>
                <a:lnTo>
                  <a:pt x="3308350" y="0"/>
                </a:lnTo>
                <a:cubicBezTo>
                  <a:pt x="3501238" y="0"/>
                  <a:pt x="3657600" y="156003"/>
                  <a:pt x="3657600" y="348444"/>
                </a:cubicBezTo>
                <a:lnTo>
                  <a:pt x="3657600" y="2388421"/>
                </a:lnTo>
                <a:cubicBezTo>
                  <a:pt x="3657600" y="2580863"/>
                  <a:pt x="3501238" y="2736864"/>
                  <a:pt x="3308350" y="2736864"/>
                </a:cubicBezTo>
                <a:lnTo>
                  <a:pt x="349250" y="2736864"/>
                </a:lnTo>
                <a:cubicBezTo>
                  <a:pt x="156364" y="2736864"/>
                  <a:pt x="0" y="2580863"/>
                  <a:pt x="0" y="2388421"/>
                </a:cubicBezTo>
                <a:lnTo>
                  <a:pt x="0" y="348444"/>
                </a:lnTo>
                <a:cubicBezTo>
                  <a:pt x="0" y="156003"/>
                  <a:pt x="156364" y="0"/>
                  <a:pt x="349250"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8" name="내용 개체 틀 7">
            <a:extLst>
              <a:ext uri="{FF2B5EF4-FFF2-40B4-BE49-F238E27FC236}">
                <a16:creationId xmlns:a16="http://schemas.microsoft.com/office/drawing/2014/main" id="{83F7B03F-5EDA-605B-1A2E-F48896E48939}"/>
              </a:ext>
            </a:extLst>
          </p:cNvPr>
          <p:cNvSpPr>
            <a:spLocks noGrp="1"/>
          </p:cNvSpPr>
          <p:nvPr>
            <p:ph sz="quarter" idx="14" hasCustomPrompt="1"/>
          </p:nvPr>
        </p:nvSpPr>
        <p:spPr>
          <a:xfrm>
            <a:off x="5181600" y="709098"/>
            <a:ext cx="6629400" cy="5463102"/>
          </a:xfrm>
        </p:spPr>
        <p:txBody>
          <a:bodyPr rtlCol="0">
            <a:normAutofit/>
          </a:bodyPr>
          <a:lstStyle>
            <a:lvl1pPr>
              <a:defRPr b="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18" name="바닥글 개체 틀 17">
            <a:extLst>
              <a:ext uri="{FF2B5EF4-FFF2-40B4-BE49-F238E27FC236}">
                <a16:creationId xmlns:a16="http://schemas.microsoft.com/office/drawing/2014/main" id="{FCB87F31-D334-B77F-23ED-BC9392A5A190}"/>
              </a:ext>
            </a:extLst>
          </p:cNvPr>
          <p:cNvSpPr>
            <a:spLocks noGrp="1"/>
          </p:cNvSpPr>
          <p:nvPr>
            <p:ph type="ftr" sz="quarter" idx="17"/>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17" name="날짜 개체 틀 16">
            <a:extLst>
              <a:ext uri="{FF2B5EF4-FFF2-40B4-BE49-F238E27FC236}">
                <a16:creationId xmlns:a16="http://schemas.microsoft.com/office/drawing/2014/main" id="{CFC38238-FDEF-8175-D965-3AB225B3E4DC}"/>
              </a:ext>
            </a:extLst>
          </p:cNvPr>
          <p:cNvSpPr>
            <a:spLocks noGrp="1"/>
          </p:cNvSpPr>
          <p:nvPr>
            <p:ph type="dt" sz="half" idx="16"/>
          </p:nvPr>
        </p:nvSpPr>
        <p:spPr/>
        <p:txBody>
          <a:bodyPr rtlCol="0"/>
          <a:lstStyle/>
          <a:p>
            <a:pPr rtl="0"/>
            <a:r>
              <a:rPr lang="en-US"/>
              <a:t>2025/11/25</a:t>
            </a:r>
          </a:p>
        </p:txBody>
      </p:sp>
      <p:sp>
        <p:nvSpPr>
          <p:cNvPr id="19" name="슬라이드 번호 개체 틀 18">
            <a:extLst>
              <a:ext uri="{FF2B5EF4-FFF2-40B4-BE49-F238E27FC236}">
                <a16:creationId xmlns:a16="http://schemas.microsoft.com/office/drawing/2014/main" id="{1C67D1B5-265C-82B0-F8CD-079589F0A1C0}"/>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016853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큰 숫자">
    <p:bg>
      <p:bgRef idx="1001">
        <a:schemeClr val="bg1"/>
      </p:bgRef>
    </p:bg>
    <p:spTree>
      <p:nvGrpSpPr>
        <p:cNvPr id="1" name=""/>
        <p:cNvGrpSpPr/>
        <p:nvPr/>
      </p:nvGrpSpPr>
      <p:grpSpPr>
        <a:xfrm>
          <a:off x="0" y="0"/>
          <a:ext cx="0" cy="0"/>
          <a:chOff x="0" y="0"/>
          <a:chExt cx="0" cy="0"/>
        </a:xfrm>
      </p:grpSpPr>
      <p:pic>
        <p:nvPicPr>
          <p:cNvPr id="18" name="그림 17" descr="다채로운 배경 클로즈업&#10;&#10;AI 생성 콘텐츠는 부정확할 수 있습니다.">
            <a:extLst>
              <a:ext uri="{FF2B5EF4-FFF2-40B4-BE49-F238E27FC236}">
                <a16:creationId xmlns:a16="http://schemas.microsoft.com/office/drawing/2014/main" id="{B88F4B1A-8CA8-A34A-4954-AE7A09F852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제목 1">
            <a:extLst>
              <a:ext uri="{FF2B5EF4-FFF2-40B4-BE49-F238E27FC236}">
                <a16:creationId xmlns:a16="http://schemas.microsoft.com/office/drawing/2014/main" id="{3469D919-6BEC-1146-C73F-9E159C2CBC47}"/>
              </a:ext>
            </a:extLst>
          </p:cNvPr>
          <p:cNvSpPr>
            <a:spLocks noGrp="1"/>
          </p:cNvSpPr>
          <p:nvPr>
            <p:ph type="title" hasCustomPrompt="1"/>
          </p:nvPr>
        </p:nvSpPr>
        <p:spPr>
          <a:xfrm>
            <a:off x="1523999" y="5020235"/>
            <a:ext cx="9144001" cy="933304"/>
          </a:xfrm>
        </p:spPr>
        <p:txBody>
          <a:bodyPr rtlCol="0" anchor="t">
            <a:normAutofit/>
          </a:bodyPr>
          <a:lstStyle>
            <a:lvl1pPr algn="ctr">
              <a:lnSpc>
                <a:spcPct val="110000"/>
              </a:lnSpc>
              <a:defRPr sz="2200" b="0" i="0" cap="all" baseline="0">
                <a:solidFill>
                  <a:schemeClr val="tx1"/>
                </a:solidFill>
                <a:latin typeface="Malgun Gothic" panose="020B0503020000020004" pitchFamily="34" charset="-127"/>
                <a:ea typeface="Malgun Gothic" panose="020B0503020000020004" pitchFamily="34" charset="-127"/>
                <a:cs typeface="Segoe UI" panose="020B0502040204020203" pitchFamily="34" charset="0"/>
              </a:defRPr>
            </a:lvl1pPr>
          </a:lstStyle>
          <a:p>
            <a:pPr rtl="0"/>
            <a:r>
              <a:rPr lang="ko"/>
              <a:t>마스터 제목 스타일 편집</a:t>
            </a:r>
          </a:p>
        </p:txBody>
      </p:sp>
      <p:sp>
        <p:nvSpPr>
          <p:cNvPr id="9" name="내용 개체 틀 6">
            <a:extLst>
              <a:ext uri="{FF2B5EF4-FFF2-40B4-BE49-F238E27FC236}">
                <a16:creationId xmlns:a16="http://schemas.microsoft.com/office/drawing/2014/main" id="{7CDAC417-B61F-30A2-725C-3CF74077D955}"/>
              </a:ext>
            </a:extLst>
          </p:cNvPr>
          <p:cNvSpPr>
            <a:spLocks noGrp="1"/>
          </p:cNvSpPr>
          <p:nvPr>
            <p:ph sz="quarter" idx="13" hasCustomPrompt="1"/>
          </p:nvPr>
        </p:nvSpPr>
        <p:spPr>
          <a:xfrm>
            <a:off x="381000" y="1219200"/>
            <a:ext cx="11423901" cy="4334435"/>
          </a:xfrm>
        </p:spPr>
        <p:txBody>
          <a:bodyPr rtlCol="0" anchor="ctr">
            <a:normAutofit/>
          </a:bodyPr>
          <a:lstStyle>
            <a:lvl1pPr marL="0" indent="0" algn="ctr">
              <a:lnSpc>
                <a:spcPct val="90000"/>
              </a:lnSpc>
              <a:buNone/>
              <a:defRPr sz="32000" b="0" i="0">
                <a:solidFill>
                  <a:schemeClr val="tx1"/>
                </a:solidFill>
                <a:latin typeface="Malgun Gothic" panose="020B0503020000020004" pitchFamily="34" charset="-127"/>
                <a:ea typeface="Malgun Gothic" panose="020B0503020000020004" pitchFamily="34" charset="-127"/>
                <a:cs typeface="Biome" panose="020B0503030204020804" pitchFamily="34" charset="0"/>
              </a:defRPr>
            </a:lvl1pPr>
          </a:lstStyle>
          <a:p>
            <a:pPr lvl="0" rtl="0"/>
            <a:r>
              <a:rPr lang="ko"/>
              <a:t>##%</a:t>
            </a:r>
          </a:p>
        </p:txBody>
      </p:sp>
      <p:sp>
        <p:nvSpPr>
          <p:cNvPr id="3" name="바닥글 개체 틀 2">
            <a:extLst>
              <a:ext uri="{FF2B5EF4-FFF2-40B4-BE49-F238E27FC236}">
                <a16:creationId xmlns:a16="http://schemas.microsoft.com/office/drawing/2014/main" id="{BABF7456-2994-4EAE-3371-7D91481A9940}"/>
              </a:ext>
            </a:extLst>
          </p:cNvPr>
          <p:cNvSpPr>
            <a:spLocks noGrp="1"/>
          </p:cNvSpPr>
          <p:nvPr>
            <p:ph type="ftr" sz="quarter" idx="15"/>
          </p:nvPr>
        </p:nvSpPr>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2" name="날짜 개체 틀 1">
            <a:extLst>
              <a:ext uri="{FF2B5EF4-FFF2-40B4-BE49-F238E27FC236}">
                <a16:creationId xmlns:a16="http://schemas.microsoft.com/office/drawing/2014/main" id="{368108BC-C075-0A9E-0B2B-E7A83353BBC9}"/>
              </a:ext>
            </a:extLst>
          </p:cNvPr>
          <p:cNvSpPr>
            <a:spLocks noGrp="1"/>
          </p:cNvSpPr>
          <p:nvPr>
            <p:ph type="dt" sz="half" idx="14"/>
          </p:nvPr>
        </p:nvSpPr>
        <p:spPr/>
        <p:txBody>
          <a:bodyPr rtlCol="0"/>
          <a:lstStyle>
            <a:lvl1pPr>
              <a:defRPr>
                <a:solidFill>
                  <a:schemeClr val="tx1"/>
                </a:solidFill>
              </a:defRPr>
            </a:lvl1pPr>
          </a:lstStyle>
          <a:p>
            <a:pPr rtl="0"/>
            <a:r>
              <a:rPr lang="en-US"/>
              <a:t>2025/11/25</a:t>
            </a:r>
          </a:p>
        </p:txBody>
      </p:sp>
      <p:sp>
        <p:nvSpPr>
          <p:cNvPr id="4" name="슬라이드 번호 개체 틀 3">
            <a:extLst>
              <a:ext uri="{FF2B5EF4-FFF2-40B4-BE49-F238E27FC236}">
                <a16:creationId xmlns:a16="http://schemas.microsoft.com/office/drawing/2014/main" id="{2127E1D0-2E0F-F464-3005-274CB18AA4ED}"/>
              </a:ext>
            </a:extLst>
          </p:cNvPr>
          <p:cNvSpPr>
            <a:spLocks noGrp="1"/>
          </p:cNvSpPr>
          <p:nvPr>
            <p:ph type="sldNum" sz="quarter" idx="16"/>
          </p:nvPr>
        </p:nvSpPr>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168513456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큰 숫자 2">
    <p:bg>
      <p:bgPr>
        <a:solidFill>
          <a:schemeClr val="bg1"/>
        </a:solidFill>
        <a:effectLst/>
      </p:bgPr>
    </p:bg>
    <p:spTree>
      <p:nvGrpSpPr>
        <p:cNvPr id="1" name=""/>
        <p:cNvGrpSpPr/>
        <p:nvPr/>
      </p:nvGrpSpPr>
      <p:grpSpPr>
        <a:xfrm>
          <a:off x="0" y="0"/>
          <a:ext cx="0" cy="0"/>
          <a:chOff x="0" y="0"/>
          <a:chExt cx="0" cy="0"/>
        </a:xfrm>
      </p:grpSpPr>
      <p:pic>
        <p:nvPicPr>
          <p:cNvPr id="14" name="그림 13" descr="거품 클로즈업&#10;&#10;AI 생성 콘텐츠는 부정확할 수 있습니다.">
            <a:extLst>
              <a:ext uri="{FF2B5EF4-FFF2-40B4-BE49-F238E27FC236}">
                <a16:creationId xmlns:a16="http://schemas.microsoft.com/office/drawing/2014/main" id="{B151E50E-DC1D-C22C-0C1F-221AA729D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그래픽 7">
            <a:extLst>
              <a:ext uri="{FF2B5EF4-FFF2-40B4-BE49-F238E27FC236}">
                <a16:creationId xmlns:a16="http://schemas.microsoft.com/office/drawing/2014/main" id="{F65420D2-A6C8-2DFC-2118-B78357CCAA8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9" name="제목 1">
            <a:extLst>
              <a:ext uri="{FF2B5EF4-FFF2-40B4-BE49-F238E27FC236}">
                <a16:creationId xmlns:a16="http://schemas.microsoft.com/office/drawing/2014/main" id="{7CDF9954-8E89-826A-2D28-2C5E18A23406}"/>
              </a:ext>
            </a:extLst>
          </p:cNvPr>
          <p:cNvSpPr>
            <a:spLocks noGrp="1"/>
          </p:cNvSpPr>
          <p:nvPr>
            <p:ph type="title" hasCustomPrompt="1"/>
          </p:nvPr>
        </p:nvSpPr>
        <p:spPr>
          <a:xfrm>
            <a:off x="1523999" y="4876800"/>
            <a:ext cx="9144001" cy="933304"/>
          </a:xfrm>
        </p:spPr>
        <p:txBody>
          <a:bodyPr rtlCol="0" anchor="t">
            <a:normAutofit/>
          </a:bodyPr>
          <a:lstStyle>
            <a:lvl1pPr algn="ctr">
              <a:lnSpc>
                <a:spcPct val="110000"/>
              </a:lnSpc>
              <a:defRPr sz="2200" b="0" i="0" cap="all" baseline="0">
                <a:solidFill>
                  <a:schemeClr val="tx1"/>
                </a:solidFill>
                <a:latin typeface="Malgun Gothic" panose="020B0503020000020004" pitchFamily="34" charset="-127"/>
                <a:ea typeface="Malgun Gothic" panose="020B0503020000020004" pitchFamily="34" charset="-127"/>
                <a:cs typeface="Segoe UI" panose="020B0502040204020203" pitchFamily="34" charset="0"/>
              </a:defRPr>
            </a:lvl1pPr>
          </a:lstStyle>
          <a:p>
            <a:pPr rtl="0"/>
            <a:r>
              <a:rPr lang="ko"/>
              <a:t>마스터 제목 스타일 편집</a:t>
            </a:r>
          </a:p>
        </p:txBody>
      </p:sp>
      <p:sp>
        <p:nvSpPr>
          <p:cNvPr id="7" name="바닥글 개체 틀 6">
            <a:extLst>
              <a:ext uri="{FF2B5EF4-FFF2-40B4-BE49-F238E27FC236}">
                <a16:creationId xmlns:a16="http://schemas.microsoft.com/office/drawing/2014/main" id="{06FF8955-81FF-5C9E-4367-C787FEB7E923}"/>
              </a:ext>
            </a:extLst>
          </p:cNvPr>
          <p:cNvSpPr>
            <a:spLocks noGrp="1"/>
          </p:cNvSpPr>
          <p:nvPr>
            <p:ph type="ftr" sz="quarter" idx="15"/>
          </p:nvPr>
        </p:nvSpPr>
        <p:spPr>
          <a:xfrm>
            <a:off x="381000" y="158982"/>
            <a:ext cx="3200400" cy="365125"/>
          </a:xfrm>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6" name="날짜 개체 틀 5">
            <a:extLst>
              <a:ext uri="{FF2B5EF4-FFF2-40B4-BE49-F238E27FC236}">
                <a16:creationId xmlns:a16="http://schemas.microsoft.com/office/drawing/2014/main" id="{AE8E656D-8CAF-0BA1-21A3-D813F0C299AC}"/>
              </a:ext>
            </a:extLst>
          </p:cNvPr>
          <p:cNvSpPr>
            <a:spLocks noGrp="1"/>
          </p:cNvSpPr>
          <p:nvPr>
            <p:ph type="dt" sz="half" idx="14"/>
          </p:nvPr>
        </p:nvSpPr>
        <p:spPr>
          <a:xfrm>
            <a:off x="9525000" y="152400"/>
            <a:ext cx="1800171" cy="365125"/>
          </a:xfrm>
        </p:spPr>
        <p:txBody>
          <a:bodyPr rtlCol="0"/>
          <a:lstStyle/>
          <a:p>
            <a:pPr rtl="0"/>
            <a:r>
              <a:rPr lang="en-US"/>
              <a:t>2025/11/25</a:t>
            </a:r>
          </a:p>
        </p:txBody>
      </p:sp>
      <p:sp>
        <p:nvSpPr>
          <p:cNvPr id="11" name="슬라이드 번호 개체 틀 10">
            <a:extLst>
              <a:ext uri="{FF2B5EF4-FFF2-40B4-BE49-F238E27FC236}">
                <a16:creationId xmlns:a16="http://schemas.microsoft.com/office/drawing/2014/main" id="{08E1534F-67F4-FC39-959A-B960911FFF2A}"/>
              </a:ext>
            </a:extLst>
          </p:cNvPr>
          <p:cNvSpPr>
            <a:spLocks noGrp="1"/>
          </p:cNvSpPr>
          <p:nvPr>
            <p:ph type="sldNum" sz="quarter" idx="16"/>
          </p:nvPr>
        </p:nvSpPr>
        <p:spPr>
          <a:xfrm>
            <a:off x="11375694" y="152400"/>
            <a:ext cx="429207" cy="365125"/>
          </a:xfrm>
        </p:spPr>
        <p:txBody>
          <a:bodyPr rtlCol="0"/>
          <a:lstStyle/>
          <a:p>
            <a:pPr rtl="0"/>
            <a:fld id="{AEAA3239-9EA4-4A65-A281-97F994456D9F}" type="slidenum">
              <a:rPr lang="en-US" smtClean="0"/>
              <a:pPr/>
              <a:t>‹#›</a:t>
            </a:fld>
            <a:endParaRPr lang="en-US"/>
          </a:p>
        </p:txBody>
      </p:sp>
      <p:sp>
        <p:nvSpPr>
          <p:cNvPr id="10" name="내용 개체 틀 6">
            <a:extLst>
              <a:ext uri="{FF2B5EF4-FFF2-40B4-BE49-F238E27FC236}">
                <a16:creationId xmlns:a16="http://schemas.microsoft.com/office/drawing/2014/main" id="{C93864AC-1E34-CDBA-AC5E-F572F13532E7}"/>
              </a:ext>
            </a:extLst>
          </p:cNvPr>
          <p:cNvSpPr>
            <a:spLocks noGrp="1"/>
          </p:cNvSpPr>
          <p:nvPr>
            <p:ph sz="quarter" idx="13" hasCustomPrompt="1"/>
          </p:nvPr>
        </p:nvSpPr>
        <p:spPr>
          <a:xfrm>
            <a:off x="609601" y="1219200"/>
            <a:ext cx="10972800" cy="4334435"/>
          </a:xfrm>
        </p:spPr>
        <p:txBody>
          <a:bodyPr rtlCol="0" anchor="ctr">
            <a:normAutofit/>
          </a:bodyPr>
          <a:lstStyle>
            <a:lvl1pPr marL="0" indent="0" algn="ctr">
              <a:lnSpc>
                <a:spcPct val="90000"/>
              </a:lnSpc>
              <a:buNone/>
              <a:defRPr sz="28000" b="0" i="0">
                <a:solidFill>
                  <a:schemeClr val="tx1"/>
                </a:solidFill>
                <a:latin typeface="Malgun Gothic" panose="020B0503020000020004" pitchFamily="34" charset="-127"/>
                <a:ea typeface="Malgun Gothic" panose="020B0503020000020004" pitchFamily="34" charset="-127"/>
                <a:cs typeface="Biome" panose="020B0503030204020804" pitchFamily="34" charset="0"/>
              </a:defRPr>
            </a:lvl1pPr>
          </a:lstStyle>
          <a:p>
            <a:pPr lvl="0" rtl="0"/>
            <a:r>
              <a:rPr lang="ko"/>
              <a:t>##%</a:t>
            </a:r>
          </a:p>
        </p:txBody>
      </p:sp>
    </p:spTree>
    <p:extLst>
      <p:ext uri="{BB962C8B-B14F-4D97-AF65-F5344CB8AC3E}">
        <p14:creationId xmlns:p14="http://schemas.microsoft.com/office/powerpoint/2010/main" val="3391933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큰 숫자 3">
    <p:bg>
      <p:bgPr>
        <a:solidFill>
          <a:schemeClr val="bg1"/>
        </a:solidFill>
        <a:effectLst/>
      </p:bgPr>
    </p:bg>
    <p:spTree>
      <p:nvGrpSpPr>
        <p:cNvPr id="1" name=""/>
        <p:cNvGrpSpPr/>
        <p:nvPr/>
      </p:nvGrpSpPr>
      <p:grpSpPr>
        <a:xfrm>
          <a:off x="0" y="0"/>
          <a:ext cx="0" cy="0"/>
          <a:chOff x="0" y="0"/>
          <a:chExt cx="0" cy="0"/>
        </a:xfrm>
      </p:grpSpPr>
      <p:pic>
        <p:nvPicPr>
          <p:cNvPr id="17" name="그림 16" descr="분홍색과 파란색 배경 클로즈업&#10;&#10;AI 생성 콘텐츠는 부정확할 수 있습니다.">
            <a:extLst>
              <a:ext uri="{FF2B5EF4-FFF2-40B4-BE49-F238E27FC236}">
                <a16:creationId xmlns:a16="http://schemas.microsoft.com/office/drawing/2014/main" id="{EE26E3E4-C73C-05B3-5F0F-3D152F526F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88952" cy="6856285"/>
          </a:xfrm>
          <a:prstGeom prst="rect">
            <a:avLst/>
          </a:prstGeom>
        </p:spPr>
      </p:pic>
      <p:pic>
        <p:nvPicPr>
          <p:cNvPr id="8" name="그래픽 7">
            <a:extLst>
              <a:ext uri="{FF2B5EF4-FFF2-40B4-BE49-F238E27FC236}">
                <a16:creationId xmlns:a16="http://schemas.microsoft.com/office/drawing/2014/main" id="{0A565F90-9406-D8D9-2A7A-FB8CA7E9789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10" name="제목 9">
            <a:extLst>
              <a:ext uri="{FF2B5EF4-FFF2-40B4-BE49-F238E27FC236}">
                <a16:creationId xmlns:a16="http://schemas.microsoft.com/office/drawing/2014/main" id="{9733436F-DF03-C037-5141-6E90FCA81FA9}"/>
              </a:ext>
            </a:extLst>
          </p:cNvPr>
          <p:cNvSpPr>
            <a:spLocks noGrp="1"/>
          </p:cNvSpPr>
          <p:nvPr>
            <p:ph type="title" hasCustomPrompt="1"/>
          </p:nvPr>
        </p:nvSpPr>
        <p:spPr>
          <a:xfrm>
            <a:off x="4724400" y="5029201"/>
            <a:ext cx="6858000" cy="1059806"/>
          </a:xfrm>
        </p:spPr>
        <p:txBody>
          <a:bodyPr rtlCol="0" anchor="ctr">
            <a:normAutofit/>
          </a:bodyPr>
          <a:lstStyle>
            <a:lvl1pPr>
              <a:lnSpc>
                <a:spcPct val="110000"/>
              </a:lnSpc>
              <a:defRPr sz="22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7" name="내용 개체 틀 6">
            <a:extLst>
              <a:ext uri="{FF2B5EF4-FFF2-40B4-BE49-F238E27FC236}">
                <a16:creationId xmlns:a16="http://schemas.microsoft.com/office/drawing/2014/main" id="{A3ADBA34-7E08-D5CF-9B8C-ABC3777215BC}"/>
              </a:ext>
            </a:extLst>
          </p:cNvPr>
          <p:cNvSpPr>
            <a:spLocks noGrp="1"/>
          </p:cNvSpPr>
          <p:nvPr>
            <p:ph sz="quarter" idx="17" hasCustomPrompt="1"/>
          </p:nvPr>
        </p:nvSpPr>
        <p:spPr>
          <a:xfrm>
            <a:off x="609600" y="1066800"/>
            <a:ext cx="10972800" cy="4041648"/>
          </a:xfrm>
        </p:spPr>
        <p:txBody>
          <a:bodyPr rtlCol="0" anchor="ctr">
            <a:normAutofit/>
          </a:bodyPr>
          <a:lstStyle>
            <a:lvl1pPr>
              <a:lnSpc>
                <a:spcPct val="90000"/>
              </a:lnSpc>
              <a:defRPr sz="32000">
                <a:latin typeface="Malgun Gothic" panose="020B0503020000020004" pitchFamily="34" charset="-127"/>
                <a:ea typeface="Malgun Gothic" panose="020B0503020000020004" pitchFamily="34" charset="-127"/>
              </a:defRPr>
            </a:lvl1pPr>
          </a:lstStyle>
          <a:p>
            <a:pPr lvl="0" rtl="0"/>
            <a:r>
              <a:rPr lang="ko"/>
              <a:t>##%</a:t>
            </a:r>
          </a:p>
        </p:txBody>
      </p:sp>
      <p:sp>
        <p:nvSpPr>
          <p:cNvPr id="3" name="바닥글 개체 틀 2">
            <a:extLst>
              <a:ext uri="{FF2B5EF4-FFF2-40B4-BE49-F238E27FC236}">
                <a16:creationId xmlns:a16="http://schemas.microsoft.com/office/drawing/2014/main" id="{33231733-5D4C-7A42-4F95-61D85EEAF5F5}"/>
              </a:ext>
            </a:extLst>
          </p:cNvPr>
          <p:cNvSpPr>
            <a:spLocks noGrp="1"/>
          </p:cNvSpPr>
          <p:nvPr>
            <p:ph type="ftr" sz="quarter" idx="15"/>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2" name="날짜 개체 틀 1">
            <a:extLst>
              <a:ext uri="{FF2B5EF4-FFF2-40B4-BE49-F238E27FC236}">
                <a16:creationId xmlns:a16="http://schemas.microsoft.com/office/drawing/2014/main" id="{56416323-93D8-EC57-3DB5-CC2794D1BC38}"/>
              </a:ext>
            </a:extLst>
          </p:cNvPr>
          <p:cNvSpPr>
            <a:spLocks noGrp="1"/>
          </p:cNvSpPr>
          <p:nvPr>
            <p:ph type="dt" sz="half" idx="14"/>
          </p:nvPr>
        </p:nvSpPr>
        <p:spPr/>
        <p:txBody>
          <a:bodyPr rtlCol="0"/>
          <a:lstStyle/>
          <a:p>
            <a:pPr rtl="0"/>
            <a:r>
              <a:rPr lang="en-US"/>
              <a:t>2025/11/25</a:t>
            </a:r>
          </a:p>
        </p:txBody>
      </p:sp>
      <p:sp>
        <p:nvSpPr>
          <p:cNvPr id="4" name="슬라이드 번호 개체 틀 3">
            <a:extLst>
              <a:ext uri="{FF2B5EF4-FFF2-40B4-BE49-F238E27FC236}">
                <a16:creationId xmlns:a16="http://schemas.microsoft.com/office/drawing/2014/main" id="{E0ECA7AA-A42C-BDBA-AA41-F842F560A9F1}"/>
              </a:ext>
            </a:extLst>
          </p:cNvPr>
          <p:cNvSpPr>
            <a:spLocks noGrp="1"/>
          </p:cNvSpPr>
          <p:nvPr>
            <p:ph type="sldNum" sz="quarter" idx="16"/>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2554329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큰 숫자 4">
    <p:bg>
      <p:bgRef idx="1001">
        <a:schemeClr val="bg1"/>
      </p:bgRef>
    </p:bg>
    <p:spTree>
      <p:nvGrpSpPr>
        <p:cNvPr id="1" name=""/>
        <p:cNvGrpSpPr/>
        <p:nvPr/>
      </p:nvGrpSpPr>
      <p:grpSpPr>
        <a:xfrm>
          <a:off x="0" y="0"/>
          <a:ext cx="0" cy="0"/>
          <a:chOff x="0" y="0"/>
          <a:chExt cx="0" cy="0"/>
        </a:xfrm>
      </p:grpSpPr>
      <p:pic>
        <p:nvPicPr>
          <p:cNvPr id="13" name="그림 12" descr="파란색 및 분홍색 그라데이션&#10;&#10;AI 생성 콘텐츠는 부정확할 수 있습니다.">
            <a:extLst>
              <a:ext uri="{FF2B5EF4-FFF2-40B4-BE49-F238E27FC236}">
                <a16:creationId xmlns:a16="http://schemas.microsoft.com/office/drawing/2014/main" id="{B7C75419-CE9A-C722-14D8-AEB75E4273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그래픽 7">
            <a:extLst>
              <a:ext uri="{FF2B5EF4-FFF2-40B4-BE49-F238E27FC236}">
                <a16:creationId xmlns:a16="http://schemas.microsoft.com/office/drawing/2014/main" id="{BF766998-B646-F579-CEC0-CC818F8ADF79}"/>
              </a:ext>
            </a:extLst>
          </p:cNvPr>
          <p:cNvSpPr/>
          <p:nvPr/>
        </p:nvSpPr>
        <p:spPr>
          <a:xfrm rot="10800000">
            <a:off x="898" y="0"/>
            <a:ext cx="12185643" cy="6858000"/>
          </a:xfrm>
          <a:custGeom>
            <a:avLst/>
            <a:gdLst>
              <a:gd name="connsiteX0" fmla="*/ 12185643 w 12185643"/>
              <a:gd name="connsiteY0" fmla="*/ 6858000 h 6858000"/>
              <a:gd name="connsiteX1" fmla="*/ 0 w 12185643"/>
              <a:gd name="connsiteY1" fmla="*/ 6858000 h 6858000"/>
              <a:gd name="connsiteX2" fmla="*/ 0 w 12185643"/>
              <a:gd name="connsiteY2" fmla="*/ 0 h 6858000"/>
              <a:gd name="connsiteX3" fmla="*/ 12185643 w 12185643"/>
              <a:gd name="connsiteY3" fmla="*/ 0 h 6858000"/>
              <a:gd name="connsiteX4" fmla="*/ 12185643 w 12185643"/>
              <a:gd name="connsiteY4" fmla="*/ 6858000 h 6858000"/>
              <a:gd name="connsiteX5" fmla="*/ 501389 w 12185643"/>
              <a:gd name="connsiteY5" fmla="*/ 694246 h 6858000"/>
              <a:gd name="connsiteX6" fmla="*/ 152321 w 12185643"/>
              <a:gd name="connsiteY6" fmla="*/ 1043496 h 6858000"/>
              <a:gd name="connsiteX7" fmla="*/ 152321 w 12185643"/>
              <a:gd name="connsiteY7" fmla="*/ 6356350 h 6858000"/>
              <a:gd name="connsiteX8" fmla="*/ 501389 w 12185643"/>
              <a:gd name="connsiteY8" fmla="*/ 6705600 h 6858000"/>
              <a:gd name="connsiteX9" fmla="*/ 11684254 w 12185643"/>
              <a:gd name="connsiteY9" fmla="*/ 6705600 h 6858000"/>
              <a:gd name="connsiteX10" fmla="*/ 12033323 w 12185643"/>
              <a:gd name="connsiteY10" fmla="*/ 6356350 h 6858000"/>
              <a:gd name="connsiteX11" fmla="*/ 12033323 w 12185643"/>
              <a:gd name="connsiteY11" fmla="*/ 1043496 h 6858000"/>
              <a:gd name="connsiteX12" fmla="*/ 11684254 w 12185643"/>
              <a:gd name="connsiteY12" fmla="*/ 694246 h 6858000"/>
              <a:gd name="connsiteX13" fmla="*/ 501389 w 12185643"/>
              <a:gd name="connsiteY13" fmla="*/ 6942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5643" h="6858000">
                <a:moveTo>
                  <a:pt x="12185643" y="6858000"/>
                </a:moveTo>
                <a:lnTo>
                  <a:pt x="0" y="6858000"/>
                </a:lnTo>
                <a:lnTo>
                  <a:pt x="0" y="0"/>
                </a:lnTo>
                <a:lnTo>
                  <a:pt x="12185643" y="0"/>
                </a:lnTo>
                <a:lnTo>
                  <a:pt x="12185643" y="6858000"/>
                </a:lnTo>
                <a:close/>
                <a:moveTo>
                  <a:pt x="501389" y="694246"/>
                </a:moveTo>
                <a:cubicBezTo>
                  <a:pt x="308604" y="694246"/>
                  <a:pt x="152321" y="850608"/>
                  <a:pt x="152321" y="1043496"/>
                </a:cubicBezTo>
                <a:lnTo>
                  <a:pt x="152321" y="6356350"/>
                </a:lnTo>
                <a:cubicBezTo>
                  <a:pt x="152321" y="6549263"/>
                  <a:pt x="308604" y="6705600"/>
                  <a:pt x="501389" y="6705600"/>
                </a:cubicBezTo>
                <a:lnTo>
                  <a:pt x="11684254" y="6705600"/>
                </a:lnTo>
                <a:cubicBezTo>
                  <a:pt x="11877067" y="6705600"/>
                  <a:pt x="12033323" y="6549263"/>
                  <a:pt x="12033323" y="6356350"/>
                </a:cubicBezTo>
                <a:lnTo>
                  <a:pt x="12033323" y="1043496"/>
                </a:lnTo>
                <a:cubicBezTo>
                  <a:pt x="12033323" y="850608"/>
                  <a:pt x="11877067" y="694246"/>
                  <a:pt x="11684254" y="694246"/>
                </a:cubicBezTo>
                <a:lnTo>
                  <a:pt x="501389" y="694246"/>
                </a:lnTo>
                <a:close/>
              </a:path>
            </a:pathLst>
          </a:custGeom>
          <a:solidFill>
            <a:schemeClr val="bg1"/>
          </a:solidFill>
          <a:ln w="6347" cap="flat">
            <a:noFill/>
            <a:prstDash val="solid"/>
            <a:miter/>
          </a:ln>
        </p:spPr>
        <p:txBody>
          <a:bodyPr rtlCol="0" anchor="ctr"/>
          <a:lstStyle/>
          <a:p>
            <a:pPr rtl="0"/>
            <a:endParaRPr lang="en-US">
              <a:solidFill>
                <a:schemeClr val="tx1"/>
              </a:solidFill>
            </a:endParaRPr>
          </a:p>
        </p:txBody>
      </p:sp>
      <p:sp>
        <p:nvSpPr>
          <p:cNvPr id="11" name="제목 10">
            <a:extLst>
              <a:ext uri="{FF2B5EF4-FFF2-40B4-BE49-F238E27FC236}">
                <a16:creationId xmlns:a16="http://schemas.microsoft.com/office/drawing/2014/main" id="{E0ABE5B9-4225-A306-2DAC-75E06A7BC64C}"/>
              </a:ext>
            </a:extLst>
          </p:cNvPr>
          <p:cNvSpPr>
            <a:spLocks noGrp="1"/>
          </p:cNvSpPr>
          <p:nvPr>
            <p:ph type="title" hasCustomPrompt="1"/>
          </p:nvPr>
        </p:nvSpPr>
        <p:spPr>
          <a:xfrm>
            <a:off x="604838" y="4730435"/>
            <a:ext cx="8234362" cy="908365"/>
          </a:xfrm>
        </p:spPr>
        <p:txBody>
          <a:bodyPr rtlCol="0">
            <a:normAutofit/>
          </a:bodyPr>
          <a:lstStyle>
            <a:lvl1pPr>
              <a:lnSpc>
                <a:spcPct val="110000"/>
              </a:lnSpc>
              <a:defRPr sz="24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9" name="내용 개체 틀 8">
            <a:extLst>
              <a:ext uri="{FF2B5EF4-FFF2-40B4-BE49-F238E27FC236}">
                <a16:creationId xmlns:a16="http://schemas.microsoft.com/office/drawing/2014/main" id="{37C34C59-51DE-1A41-1297-289A4EEC9610}"/>
              </a:ext>
            </a:extLst>
          </p:cNvPr>
          <p:cNvSpPr>
            <a:spLocks noGrp="1"/>
          </p:cNvSpPr>
          <p:nvPr>
            <p:ph sz="quarter" idx="17" hasCustomPrompt="1"/>
          </p:nvPr>
        </p:nvSpPr>
        <p:spPr>
          <a:xfrm>
            <a:off x="604838" y="838200"/>
            <a:ext cx="11199812" cy="3657600"/>
          </a:xfrm>
        </p:spPr>
        <p:txBody>
          <a:bodyPr rtlCol="0">
            <a:normAutofit/>
          </a:bodyPr>
          <a:lstStyle>
            <a:lvl1pPr>
              <a:lnSpc>
                <a:spcPct val="90000"/>
              </a:lnSpc>
              <a:defRPr sz="27800">
                <a:latin typeface="Malgun Gothic" panose="020B0503020000020004" pitchFamily="34" charset="-127"/>
                <a:ea typeface="Malgun Gothic" panose="020B0503020000020004" pitchFamily="34" charset="-127"/>
              </a:defRPr>
            </a:lvl1pPr>
          </a:lstStyle>
          <a:p>
            <a:pPr lvl="0" rtl="0"/>
            <a:r>
              <a:rPr lang="ko"/>
              <a:t>##%</a:t>
            </a:r>
          </a:p>
        </p:txBody>
      </p:sp>
      <p:sp>
        <p:nvSpPr>
          <p:cNvPr id="4" name="바닥글 개체 틀 3">
            <a:extLst>
              <a:ext uri="{FF2B5EF4-FFF2-40B4-BE49-F238E27FC236}">
                <a16:creationId xmlns:a16="http://schemas.microsoft.com/office/drawing/2014/main" id="{807D394B-A85B-3F18-7A00-F6903DB9D2C0}"/>
              </a:ext>
            </a:extLst>
          </p:cNvPr>
          <p:cNvSpPr>
            <a:spLocks noGrp="1"/>
          </p:cNvSpPr>
          <p:nvPr>
            <p:ph type="ftr" sz="quarter" idx="15"/>
          </p:nvPr>
        </p:nvSpPr>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3" name="날짜 개체 틀 2">
            <a:extLst>
              <a:ext uri="{FF2B5EF4-FFF2-40B4-BE49-F238E27FC236}">
                <a16:creationId xmlns:a16="http://schemas.microsoft.com/office/drawing/2014/main" id="{74D33632-66A2-3497-6DB8-C0BAE37B2ED2}"/>
              </a:ext>
            </a:extLst>
          </p:cNvPr>
          <p:cNvSpPr>
            <a:spLocks noGrp="1"/>
          </p:cNvSpPr>
          <p:nvPr>
            <p:ph type="dt" sz="half" idx="14"/>
          </p:nvPr>
        </p:nvSpPr>
        <p:spPr/>
        <p:txBody>
          <a:bodyPr rtlCol="0"/>
          <a:lstStyle>
            <a:lvl1pPr>
              <a:defRPr>
                <a:solidFill>
                  <a:schemeClr val="tx1"/>
                </a:solidFill>
              </a:defRPr>
            </a:lvl1pPr>
          </a:lstStyle>
          <a:p>
            <a:pPr rtl="0"/>
            <a:r>
              <a:rPr lang="en-US"/>
              <a:t>2025/11/25</a:t>
            </a:r>
          </a:p>
        </p:txBody>
      </p:sp>
      <p:sp>
        <p:nvSpPr>
          <p:cNvPr id="5" name="슬라이드 번호 개체 틀 4">
            <a:extLst>
              <a:ext uri="{FF2B5EF4-FFF2-40B4-BE49-F238E27FC236}">
                <a16:creationId xmlns:a16="http://schemas.microsoft.com/office/drawing/2014/main" id="{3CD18E61-F2C7-CBF8-114B-A1C90515377C}"/>
              </a:ext>
            </a:extLst>
          </p:cNvPr>
          <p:cNvSpPr>
            <a:spLocks noGrp="1"/>
          </p:cNvSpPr>
          <p:nvPr>
            <p:ph type="sldNum" sz="quarter" idx="16"/>
          </p:nvPr>
        </p:nvSpPr>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7815696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제목 3">
    <p:bg>
      <p:bgPr>
        <a:solidFill>
          <a:schemeClr val="bg1"/>
        </a:solidFill>
        <a:effectLst/>
      </p:bgPr>
    </p:bg>
    <p:spTree>
      <p:nvGrpSpPr>
        <p:cNvPr id="1" name=""/>
        <p:cNvGrpSpPr/>
        <p:nvPr/>
      </p:nvGrpSpPr>
      <p:grpSpPr>
        <a:xfrm>
          <a:off x="0" y="0"/>
          <a:ext cx="0" cy="0"/>
          <a:chOff x="0" y="0"/>
          <a:chExt cx="0" cy="0"/>
        </a:xfrm>
      </p:grpSpPr>
      <p:pic>
        <p:nvPicPr>
          <p:cNvPr id="16" name="그림 15" descr="파란색 및 분홍색 그라데이션&#10;&#10;AI 생성 콘텐츠는 부정확할 수 있습니다.">
            <a:extLst>
              <a:ext uri="{FF2B5EF4-FFF2-40B4-BE49-F238E27FC236}">
                <a16:creationId xmlns:a16="http://schemas.microsoft.com/office/drawing/2014/main" id="{C4E3A73A-08AC-E4D5-72D4-A52D01BE1E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그래픽 7">
            <a:extLst>
              <a:ext uri="{FF2B5EF4-FFF2-40B4-BE49-F238E27FC236}">
                <a16:creationId xmlns:a16="http://schemas.microsoft.com/office/drawing/2014/main" id="{EA4B4CAF-A0E8-F09F-D6AB-040C9D9C0DF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0" y="0"/>
            <a:ext cx="12192000" cy="6858000"/>
          </a:xfrm>
          <a:prstGeom prst="rect">
            <a:avLst/>
          </a:prstGeom>
        </p:spPr>
      </p:pic>
      <p:sp>
        <p:nvSpPr>
          <p:cNvPr id="9" name="제목 1">
            <a:extLst>
              <a:ext uri="{FF2B5EF4-FFF2-40B4-BE49-F238E27FC236}">
                <a16:creationId xmlns:a16="http://schemas.microsoft.com/office/drawing/2014/main" id="{828725B4-D968-BAAF-19B1-9A4719C72B48}"/>
              </a:ext>
            </a:extLst>
          </p:cNvPr>
          <p:cNvSpPr>
            <a:spLocks noGrp="1"/>
          </p:cNvSpPr>
          <p:nvPr>
            <p:ph type="ctrTitle" hasCustomPrompt="1"/>
          </p:nvPr>
        </p:nvSpPr>
        <p:spPr>
          <a:xfrm>
            <a:off x="609600" y="1215884"/>
            <a:ext cx="10972800" cy="2379013"/>
          </a:xfrm>
        </p:spPr>
        <p:txBody>
          <a:bodyPr rtlCol="0" anchor="b">
            <a:normAutofit/>
          </a:bodyPr>
          <a:lstStyle>
            <a:lvl1pPr algn="ctr">
              <a:defRPr sz="6000">
                <a:solidFill>
                  <a:schemeClr val="tx1"/>
                </a:solidFill>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10" name="부제목 2">
            <a:extLst>
              <a:ext uri="{FF2B5EF4-FFF2-40B4-BE49-F238E27FC236}">
                <a16:creationId xmlns:a16="http://schemas.microsoft.com/office/drawing/2014/main" id="{B61B9004-3C8A-9454-2377-0A58ADD11064}"/>
              </a:ext>
            </a:extLst>
          </p:cNvPr>
          <p:cNvSpPr>
            <a:spLocks noGrp="1"/>
          </p:cNvSpPr>
          <p:nvPr>
            <p:ph type="subTitle" idx="1" hasCustomPrompt="1"/>
          </p:nvPr>
        </p:nvSpPr>
        <p:spPr>
          <a:xfrm>
            <a:off x="1524000" y="3695090"/>
            <a:ext cx="9144000" cy="1029310"/>
          </a:xfrm>
        </p:spPr>
        <p:txBody>
          <a:bodyPr rtlCol="0">
            <a:normAutofit/>
          </a:bodyPr>
          <a:lstStyle>
            <a:lvl1pPr marL="0" indent="0" algn="ctr">
              <a:buNone/>
              <a:defRPr sz="2000">
                <a:solidFill>
                  <a:schemeClr val="tx1"/>
                </a:solidFill>
                <a:latin typeface="Malgun Gothic" panose="020B0503020000020004" pitchFamily="34" charset="-127"/>
                <a:ea typeface="Malgun Gothic" panose="020B0503020000020004" pitchFamily="34" charset="-12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ko"/>
              <a:t>클릭하여 마스터 부제목 스타일 편집</a:t>
            </a:r>
          </a:p>
        </p:txBody>
      </p:sp>
      <p:sp>
        <p:nvSpPr>
          <p:cNvPr id="6" name="바닥글 개체 틀 5">
            <a:extLst>
              <a:ext uri="{FF2B5EF4-FFF2-40B4-BE49-F238E27FC236}">
                <a16:creationId xmlns:a16="http://schemas.microsoft.com/office/drawing/2014/main" id="{A0D1CDF6-EB44-5678-B0EF-08B581B13232}"/>
              </a:ext>
            </a:extLst>
          </p:cNvPr>
          <p:cNvSpPr>
            <a:spLocks noGrp="1"/>
          </p:cNvSpPr>
          <p:nvPr>
            <p:ph type="ftr" sz="quarter" idx="11"/>
          </p:nvPr>
        </p:nvSpPr>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5" name="날짜 개체 틀 4">
            <a:extLst>
              <a:ext uri="{FF2B5EF4-FFF2-40B4-BE49-F238E27FC236}">
                <a16:creationId xmlns:a16="http://schemas.microsoft.com/office/drawing/2014/main" id="{261C10FD-386D-733D-548B-ABCCE0CD112E}"/>
              </a:ext>
            </a:extLst>
          </p:cNvPr>
          <p:cNvSpPr>
            <a:spLocks noGrp="1"/>
          </p:cNvSpPr>
          <p:nvPr>
            <p:ph type="dt" sz="half" idx="10"/>
          </p:nvPr>
        </p:nvSpPr>
        <p:spPr/>
        <p:txBody>
          <a:bodyPr rtlCol="0"/>
          <a:lstStyle>
            <a:lvl1pPr>
              <a:defRPr>
                <a:solidFill>
                  <a:schemeClr val="tx1"/>
                </a:solidFill>
              </a:defRPr>
            </a:lvl1pPr>
          </a:lstStyle>
          <a:p>
            <a:pPr rtl="0"/>
            <a:r>
              <a:rPr lang="en-US"/>
              <a:t>2025/11/25</a:t>
            </a:r>
          </a:p>
        </p:txBody>
      </p:sp>
      <p:sp>
        <p:nvSpPr>
          <p:cNvPr id="11" name="슬라이드 번호 개체 틀 10">
            <a:extLst>
              <a:ext uri="{FF2B5EF4-FFF2-40B4-BE49-F238E27FC236}">
                <a16:creationId xmlns:a16="http://schemas.microsoft.com/office/drawing/2014/main" id="{C99647C5-B8C9-C91C-8056-A758BA2C5D55}"/>
              </a:ext>
            </a:extLst>
          </p:cNvPr>
          <p:cNvSpPr>
            <a:spLocks noGrp="1"/>
          </p:cNvSpPr>
          <p:nvPr>
            <p:ph type="sldNum" sz="quarter" idx="12"/>
          </p:nvPr>
        </p:nvSpPr>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5946275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문">
    <p:bg>
      <p:bgRef idx="1001">
        <a:schemeClr val="bg1"/>
      </p:bgRef>
    </p:bg>
    <p:spTree>
      <p:nvGrpSpPr>
        <p:cNvPr id="1" name=""/>
        <p:cNvGrpSpPr/>
        <p:nvPr/>
      </p:nvGrpSpPr>
      <p:grpSpPr>
        <a:xfrm>
          <a:off x="0" y="0"/>
          <a:ext cx="0" cy="0"/>
          <a:chOff x="0" y="0"/>
          <a:chExt cx="0" cy="0"/>
        </a:xfrm>
      </p:grpSpPr>
      <p:pic>
        <p:nvPicPr>
          <p:cNvPr id="17" name="그림 16">
            <a:extLst>
              <a:ext uri="{FF2B5EF4-FFF2-40B4-BE49-F238E27FC236}">
                <a16:creationId xmlns:a16="http://schemas.microsoft.com/office/drawing/2014/main" id="{CEC02AF0-2629-8770-A541-3F1617189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제목 1">
            <a:extLst>
              <a:ext uri="{FF2B5EF4-FFF2-40B4-BE49-F238E27FC236}">
                <a16:creationId xmlns:a16="http://schemas.microsoft.com/office/drawing/2014/main" id="{D9950417-35F4-F816-8A7A-09C28E5F63A3}"/>
              </a:ext>
            </a:extLst>
          </p:cNvPr>
          <p:cNvSpPr>
            <a:spLocks noGrp="1"/>
          </p:cNvSpPr>
          <p:nvPr>
            <p:ph type="title" hasCustomPrompt="1"/>
          </p:nvPr>
        </p:nvSpPr>
        <p:spPr>
          <a:xfrm>
            <a:off x="612648" y="-1133856"/>
            <a:ext cx="10652760" cy="914400"/>
          </a:xfrm>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9" name="내용 개체 틀 6">
            <a:extLst>
              <a:ext uri="{FF2B5EF4-FFF2-40B4-BE49-F238E27FC236}">
                <a16:creationId xmlns:a16="http://schemas.microsoft.com/office/drawing/2014/main" id="{85FC488E-5BA5-381F-F5F2-7A6D1B220906}"/>
              </a:ext>
            </a:extLst>
          </p:cNvPr>
          <p:cNvSpPr>
            <a:spLocks noGrp="1"/>
          </p:cNvSpPr>
          <p:nvPr>
            <p:ph sz="quarter" idx="13" hasCustomPrompt="1"/>
          </p:nvPr>
        </p:nvSpPr>
        <p:spPr>
          <a:xfrm>
            <a:off x="381000" y="685800"/>
            <a:ext cx="11430000" cy="5486400"/>
          </a:xfrm>
        </p:spPr>
        <p:txBody>
          <a:bodyPr rtlCol="0" anchor="t">
            <a:normAutofit/>
          </a:bodyPr>
          <a:lstStyle>
            <a:lvl1pPr marL="0" indent="0">
              <a:lnSpc>
                <a:spcPct val="90000"/>
              </a:lnSpc>
              <a:buNone/>
              <a:defRPr sz="8000" b="0">
                <a:solidFill>
                  <a:schemeClr val="tx1"/>
                </a:solidFill>
                <a:latin typeface="Malgun Gothic" panose="020B0503020000020004" pitchFamily="34" charset="-127"/>
                <a:ea typeface="Malgun Gothic" panose="020B0503020000020004" pitchFamily="34" charset="-127"/>
              </a:defRPr>
            </a:lvl1pPr>
            <a:lvl2pPr marL="228600" indent="0">
              <a:lnSpc>
                <a:spcPct val="90000"/>
              </a:lnSpc>
              <a:buNone/>
              <a:defRPr sz="7200" b="0">
                <a:solidFill>
                  <a:schemeClr val="tx1"/>
                </a:solidFill>
                <a:latin typeface="Malgun Gothic" panose="020B0503020000020004" pitchFamily="34" charset="-127"/>
                <a:ea typeface="Malgun Gothic" panose="020B0503020000020004" pitchFamily="34" charset="-127"/>
              </a:defRPr>
            </a:lvl2pPr>
            <a:lvl3pPr marL="457200" indent="0">
              <a:lnSpc>
                <a:spcPct val="90000"/>
              </a:lnSpc>
              <a:buNone/>
              <a:defRPr sz="6600" b="0">
                <a:solidFill>
                  <a:schemeClr val="tx1"/>
                </a:solidFill>
                <a:latin typeface="Malgun Gothic" panose="020B0503020000020004" pitchFamily="34" charset="-127"/>
                <a:ea typeface="Malgun Gothic" panose="020B0503020000020004" pitchFamily="34" charset="-127"/>
              </a:defRPr>
            </a:lvl3pPr>
            <a:lvl4pPr marL="685800" indent="0">
              <a:lnSpc>
                <a:spcPct val="90000"/>
              </a:lnSpc>
              <a:buNone/>
              <a:defRPr sz="6000" b="0">
                <a:solidFill>
                  <a:schemeClr val="tx1"/>
                </a:solidFill>
                <a:latin typeface="Malgun Gothic" panose="020B0503020000020004" pitchFamily="34" charset="-127"/>
                <a:ea typeface="Malgun Gothic" panose="020B0503020000020004" pitchFamily="34" charset="-127"/>
              </a:defRPr>
            </a:lvl4pPr>
            <a:lvl5pPr marL="914400" indent="0">
              <a:lnSpc>
                <a:spcPct val="90000"/>
              </a:lnSpc>
              <a:buNone/>
              <a:defRPr sz="5400" b="0">
                <a:solidFill>
                  <a:schemeClr val="tx1"/>
                </a:solidFill>
                <a:latin typeface="Malgun Gothic" panose="020B0503020000020004" pitchFamily="34" charset="-127"/>
                <a:ea typeface="Malgun Gothic" panose="020B0503020000020004" pitchFamily="34" charset="-127"/>
              </a:defRPr>
            </a:lvl5pPr>
          </a:lstStyle>
          <a:p>
            <a:pPr lvl="0" rtl="0"/>
            <a:r>
              <a:rPr lang="ko"/>
              <a:t>클릭하여 문 추가</a:t>
            </a:r>
          </a:p>
          <a:p>
            <a:pPr lvl="1" rtl="0"/>
            <a:r>
              <a:rPr lang="ko"/>
              <a:t>둘째 수준</a:t>
            </a:r>
          </a:p>
          <a:p>
            <a:pPr lvl="2" rtl="0"/>
            <a:r>
              <a:rPr lang="ko"/>
              <a:t>셋째 수준</a:t>
            </a:r>
          </a:p>
          <a:p>
            <a:pPr lvl="3" rtl="0"/>
            <a:r>
              <a:rPr lang="ko"/>
              <a:t>넷째 수준</a:t>
            </a:r>
          </a:p>
          <a:p>
            <a:pPr lvl="4" rtl="0"/>
            <a:r>
              <a:rPr lang="ko"/>
              <a:t>다섯째 수준</a:t>
            </a:r>
          </a:p>
        </p:txBody>
      </p:sp>
      <p:sp>
        <p:nvSpPr>
          <p:cNvPr id="3" name="바닥글 개체 틀 2">
            <a:extLst>
              <a:ext uri="{FF2B5EF4-FFF2-40B4-BE49-F238E27FC236}">
                <a16:creationId xmlns:a16="http://schemas.microsoft.com/office/drawing/2014/main" id="{32B6F9AB-D139-2C1F-00CB-9691DC19D504}"/>
              </a:ext>
            </a:extLst>
          </p:cNvPr>
          <p:cNvSpPr>
            <a:spLocks noGrp="1"/>
          </p:cNvSpPr>
          <p:nvPr>
            <p:ph type="ftr" sz="quarter" idx="15"/>
          </p:nvPr>
        </p:nvSpPr>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2" name="날짜 개체 틀 1">
            <a:extLst>
              <a:ext uri="{FF2B5EF4-FFF2-40B4-BE49-F238E27FC236}">
                <a16:creationId xmlns:a16="http://schemas.microsoft.com/office/drawing/2014/main" id="{9E16E803-3D9A-FF7D-784D-8A8F6C972030}"/>
              </a:ext>
            </a:extLst>
          </p:cNvPr>
          <p:cNvSpPr>
            <a:spLocks noGrp="1"/>
          </p:cNvSpPr>
          <p:nvPr>
            <p:ph type="dt" sz="half" idx="14"/>
          </p:nvPr>
        </p:nvSpPr>
        <p:spPr/>
        <p:txBody>
          <a:bodyPr rtlCol="0"/>
          <a:lstStyle>
            <a:lvl1pPr>
              <a:defRPr>
                <a:solidFill>
                  <a:schemeClr val="tx1"/>
                </a:solidFill>
              </a:defRPr>
            </a:lvl1pPr>
          </a:lstStyle>
          <a:p>
            <a:pPr rtl="0"/>
            <a:r>
              <a:rPr lang="en-US"/>
              <a:t>2025/11/25</a:t>
            </a:r>
          </a:p>
        </p:txBody>
      </p:sp>
      <p:sp>
        <p:nvSpPr>
          <p:cNvPr id="4" name="슬라이드 번호 개체 틀 3">
            <a:extLst>
              <a:ext uri="{FF2B5EF4-FFF2-40B4-BE49-F238E27FC236}">
                <a16:creationId xmlns:a16="http://schemas.microsoft.com/office/drawing/2014/main" id="{1D8D7C72-3429-AAA8-654F-344ED902B91D}"/>
              </a:ext>
            </a:extLst>
          </p:cNvPr>
          <p:cNvSpPr>
            <a:spLocks noGrp="1"/>
          </p:cNvSpPr>
          <p:nvPr>
            <p:ph type="sldNum" sz="quarter" idx="16"/>
          </p:nvPr>
        </p:nvSpPr>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158196551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문 2">
    <p:bg>
      <p:bgPr>
        <a:solidFill>
          <a:schemeClr val="bg1"/>
        </a:solidFill>
        <a:effectLst/>
      </p:bgPr>
    </p:bg>
    <p:spTree>
      <p:nvGrpSpPr>
        <p:cNvPr id="1" name=""/>
        <p:cNvGrpSpPr/>
        <p:nvPr/>
      </p:nvGrpSpPr>
      <p:grpSpPr>
        <a:xfrm>
          <a:off x="0" y="0"/>
          <a:ext cx="0" cy="0"/>
          <a:chOff x="0" y="0"/>
          <a:chExt cx="0" cy="0"/>
        </a:xfrm>
      </p:grpSpPr>
      <p:pic>
        <p:nvPicPr>
          <p:cNvPr id="19" name="그림 18" descr="파란색과 분홍색의 흐릿한 이미지&#10;&#10;AI 생성 콘텐츠는 부정확할 수 있습니다.">
            <a:extLst>
              <a:ext uri="{FF2B5EF4-FFF2-40B4-BE49-F238E27FC236}">
                <a16:creationId xmlns:a16="http://schemas.microsoft.com/office/drawing/2014/main" id="{CE7B6BE6-8C3C-A057-92EF-B4CC19C0A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5"/>
          </a:xfrm>
          <a:prstGeom prst="rect">
            <a:avLst/>
          </a:prstGeom>
        </p:spPr>
      </p:pic>
      <p:pic>
        <p:nvPicPr>
          <p:cNvPr id="12" name="그래픽 11">
            <a:extLst>
              <a:ext uri="{FF2B5EF4-FFF2-40B4-BE49-F238E27FC236}">
                <a16:creationId xmlns:a16="http://schemas.microsoft.com/office/drawing/2014/main" id="{484A6C87-FE17-4FCA-F34C-3C6963EBAA7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9" name="제목 1">
            <a:extLst>
              <a:ext uri="{FF2B5EF4-FFF2-40B4-BE49-F238E27FC236}">
                <a16:creationId xmlns:a16="http://schemas.microsoft.com/office/drawing/2014/main" id="{DE31E7B3-0420-8F46-6F8C-BEC942469B7F}"/>
              </a:ext>
            </a:extLst>
          </p:cNvPr>
          <p:cNvSpPr>
            <a:spLocks noGrp="1"/>
          </p:cNvSpPr>
          <p:nvPr>
            <p:ph type="title" hasCustomPrompt="1"/>
          </p:nvPr>
        </p:nvSpPr>
        <p:spPr>
          <a:xfrm>
            <a:off x="612648" y="-1133856"/>
            <a:ext cx="10652760" cy="914400"/>
          </a:xfrm>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10" name="내용 개체 틀 6">
            <a:extLst>
              <a:ext uri="{FF2B5EF4-FFF2-40B4-BE49-F238E27FC236}">
                <a16:creationId xmlns:a16="http://schemas.microsoft.com/office/drawing/2014/main" id="{DF3518DE-0793-421D-B1A4-28B056428663}"/>
              </a:ext>
            </a:extLst>
          </p:cNvPr>
          <p:cNvSpPr>
            <a:spLocks noGrp="1"/>
          </p:cNvSpPr>
          <p:nvPr>
            <p:ph sz="quarter" idx="13" hasCustomPrompt="1"/>
          </p:nvPr>
        </p:nvSpPr>
        <p:spPr>
          <a:xfrm>
            <a:off x="612648" y="1143000"/>
            <a:ext cx="10055352" cy="4572000"/>
          </a:xfrm>
        </p:spPr>
        <p:txBody>
          <a:bodyPr rtlCol="0" anchor="ctr">
            <a:normAutofit/>
          </a:bodyPr>
          <a:lstStyle>
            <a:lvl1pPr marL="0" indent="0">
              <a:lnSpc>
                <a:spcPct val="90000"/>
              </a:lnSpc>
              <a:buNone/>
              <a:defRPr sz="5500" b="0">
                <a:solidFill>
                  <a:schemeClr val="tx1"/>
                </a:solidFill>
                <a:latin typeface="Malgun Gothic" panose="020B0503020000020004" pitchFamily="34" charset="-127"/>
                <a:ea typeface="Malgun Gothic" panose="020B0503020000020004" pitchFamily="34" charset="-127"/>
              </a:defRPr>
            </a:lvl1pPr>
            <a:lvl2pPr marL="228600" indent="0">
              <a:lnSpc>
                <a:spcPct val="90000"/>
              </a:lnSpc>
              <a:buNone/>
              <a:defRPr sz="5500" b="0">
                <a:solidFill>
                  <a:schemeClr val="tx1"/>
                </a:solidFill>
                <a:latin typeface="Malgun Gothic" panose="020B0503020000020004" pitchFamily="34" charset="-127"/>
                <a:ea typeface="Malgun Gothic" panose="020B0503020000020004" pitchFamily="34" charset="-127"/>
              </a:defRPr>
            </a:lvl2pPr>
            <a:lvl3pPr marL="457200" indent="0">
              <a:lnSpc>
                <a:spcPct val="90000"/>
              </a:lnSpc>
              <a:buNone/>
              <a:defRPr sz="5500" b="0">
                <a:solidFill>
                  <a:schemeClr val="tx1"/>
                </a:solidFill>
                <a:latin typeface="Malgun Gothic" panose="020B0503020000020004" pitchFamily="34" charset="-127"/>
                <a:ea typeface="Malgun Gothic" panose="020B0503020000020004" pitchFamily="34" charset="-127"/>
              </a:defRPr>
            </a:lvl3pPr>
            <a:lvl4pPr marL="685800" indent="0">
              <a:lnSpc>
                <a:spcPct val="90000"/>
              </a:lnSpc>
              <a:buNone/>
              <a:defRPr sz="5500" b="0">
                <a:solidFill>
                  <a:schemeClr val="tx1"/>
                </a:solidFill>
                <a:latin typeface="Malgun Gothic" panose="020B0503020000020004" pitchFamily="34" charset="-127"/>
                <a:ea typeface="Malgun Gothic" panose="020B0503020000020004" pitchFamily="34" charset="-127"/>
              </a:defRPr>
            </a:lvl4pPr>
            <a:lvl5pPr marL="914400" indent="0">
              <a:lnSpc>
                <a:spcPct val="90000"/>
              </a:lnSpc>
              <a:buNone/>
              <a:defRPr sz="5500" b="0">
                <a:solidFill>
                  <a:schemeClr val="tx1"/>
                </a:solidFill>
                <a:latin typeface="Malgun Gothic" panose="020B0503020000020004" pitchFamily="34" charset="-127"/>
                <a:ea typeface="Malgun Gothic" panose="020B0503020000020004" pitchFamily="34" charset="-127"/>
              </a:defRPr>
            </a:lvl5pPr>
          </a:lstStyle>
          <a:p>
            <a:pPr lvl="0" rtl="0"/>
            <a:r>
              <a:rPr lang="ko"/>
              <a:t>클릭하여 문 추가</a:t>
            </a:r>
          </a:p>
          <a:p>
            <a:pPr lvl="1" rtl="0"/>
            <a:r>
              <a:rPr lang="ko"/>
              <a:t>둘째 수준</a:t>
            </a:r>
          </a:p>
          <a:p>
            <a:pPr lvl="2" rtl="0"/>
            <a:r>
              <a:rPr lang="ko"/>
              <a:t>셋째 수준</a:t>
            </a:r>
          </a:p>
          <a:p>
            <a:pPr lvl="3" rtl="0"/>
            <a:r>
              <a:rPr lang="ko"/>
              <a:t>넷째 수준</a:t>
            </a:r>
          </a:p>
          <a:p>
            <a:pPr lvl="4" rtl="0"/>
            <a:r>
              <a:rPr lang="ko"/>
              <a:t>다섯째 수준</a:t>
            </a:r>
          </a:p>
        </p:txBody>
      </p:sp>
      <p:sp>
        <p:nvSpPr>
          <p:cNvPr id="14" name="바닥글 개체 틀 10">
            <a:extLst>
              <a:ext uri="{FF2B5EF4-FFF2-40B4-BE49-F238E27FC236}">
                <a16:creationId xmlns:a16="http://schemas.microsoft.com/office/drawing/2014/main" id="{DEEE13FA-BDB3-D527-0B3C-C5CF32ACA10A}"/>
              </a:ext>
            </a:extLst>
          </p:cNvPr>
          <p:cNvSpPr>
            <a:spLocks noGrp="1"/>
          </p:cNvSpPr>
          <p:nvPr>
            <p:ph type="ftr" sz="quarter" idx="11"/>
          </p:nvPr>
        </p:nvSpPr>
        <p:spPr>
          <a:xfrm>
            <a:off x="381000" y="6310660"/>
            <a:ext cx="3200400" cy="365125"/>
          </a:xfrm>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13" name="날짜 개체 틀 5">
            <a:extLst>
              <a:ext uri="{FF2B5EF4-FFF2-40B4-BE49-F238E27FC236}">
                <a16:creationId xmlns:a16="http://schemas.microsoft.com/office/drawing/2014/main" id="{9C18FB6C-6208-7E69-D980-6941C96019C7}"/>
              </a:ext>
            </a:extLst>
          </p:cNvPr>
          <p:cNvSpPr>
            <a:spLocks noGrp="1"/>
          </p:cNvSpPr>
          <p:nvPr>
            <p:ph type="dt" sz="half" idx="10"/>
          </p:nvPr>
        </p:nvSpPr>
        <p:spPr>
          <a:xfrm>
            <a:off x="3631923" y="6310660"/>
            <a:ext cx="1800171" cy="365125"/>
          </a:xfrm>
        </p:spPr>
        <p:txBody>
          <a:bodyPr rtlCol="0"/>
          <a:lstStyle>
            <a:lvl1pPr>
              <a:defRPr>
                <a:solidFill>
                  <a:schemeClr val="tx1"/>
                </a:solidFill>
              </a:defRPr>
            </a:lvl1pPr>
          </a:lstStyle>
          <a:p>
            <a:pPr rtl="0"/>
            <a:r>
              <a:rPr lang="en-US"/>
              <a:t>2025/11/25</a:t>
            </a:r>
          </a:p>
        </p:txBody>
      </p:sp>
      <p:sp>
        <p:nvSpPr>
          <p:cNvPr id="15" name="슬라이드 번호 개체 틀 11">
            <a:extLst>
              <a:ext uri="{FF2B5EF4-FFF2-40B4-BE49-F238E27FC236}">
                <a16:creationId xmlns:a16="http://schemas.microsoft.com/office/drawing/2014/main" id="{2974FB90-7208-DA12-99DF-FB0A622085E8}"/>
              </a:ext>
            </a:extLst>
          </p:cNvPr>
          <p:cNvSpPr>
            <a:spLocks noGrp="1"/>
          </p:cNvSpPr>
          <p:nvPr>
            <p:ph type="sldNum" sz="quarter" idx="12"/>
          </p:nvPr>
        </p:nvSpPr>
        <p:spPr>
          <a:xfrm>
            <a:off x="5482617" y="6310660"/>
            <a:ext cx="429207" cy="365125"/>
          </a:xfrm>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57136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문 3">
    <p:bg>
      <p:bgPr>
        <a:solidFill>
          <a:schemeClr val="bg1"/>
        </a:solidFill>
        <a:effectLst/>
      </p:bgPr>
    </p:bg>
    <p:spTree>
      <p:nvGrpSpPr>
        <p:cNvPr id="1" name=""/>
        <p:cNvGrpSpPr/>
        <p:nvPr/>
      </p:nvGrpSpPr>
      <p:grpSpPr>
        <a:xfrm>
          <a:off x="0" y="0"/>
          <a:ext cx="0" cy="0"/>
          <a:chOff x="0" y="0"/>
          <a:chExt cx="0" cy="0"/>
        </a:xfrm>
      </p:grpSpPr>
      <p:pic>
        <p:nvPicPr>
          <p:cNvPr id="4" name="그림 3" descr="파란색 및 분홍색 그라데이션&#10;&#10;AI 생성 콘텐츠는 부정확할 수 있습니다.">
            <a:extLst>
              <a:ext uri="{FF2B5EF4-FFF2-40B4-BE49-F238E27FC236}">
                <a16:creationId xmlns:a16="http://schemas.microsoft.com/office/drawing/2014/main" id="{491DCE33-DB86-6A68-46D1-E4311F4247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그래픽 6">
            <a:extLst>
              <a:ext uri="{FF2B5EF4-FFF2-40B4-BE49-F238E27FC236}">
                <a16:creationId xmlns:a16="http://schemas.microsoft.com/office/drawing/2014/main" id="{F1693B94-07E5-638F-52DB-3F8E8D06EF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0" y="0"/>
            <a:ext cx="12192000" cy="6858000"/>
          </a:xfrm>
          <a:prstGeom prst="rect">
            <a:avLst/>
          </a:prstGeom>
        </p:spPr>
      </p:pic>
      <p:sp>
        <p:nvSpPr>
          <p:cNvPr id="9" name="제목 1">
            <a:extLst>
              <a:ext uri="{FF2B5EF4-FFF2-40B4-BE49-F238E27FC236}">
                <a16:creationId xmlns:a16="http://schemas.microsoft.com/office/drawing/2014/main" id="{83C00096-4D67-EB4A-EF93-D6958D6696FD}"/>
              </a:ext>
            </a:extLst>
          </p:cNvPr>
          <p:cNvSpPr>
            <a:spLocks noGrp="1"/>
          </p:cNvSpPr>
          <p:nvPr>
            <p:ph type="title" hasCustomPrompt="1"/>
          </p:nvPr>
        </p:nvSpPr>
        <p:spPr>
          <a:xfrm>
            <a:off x="612648" y="-1133856"/>
            <a:ext cx="10652760" cy="914400"/>
          </a:xfrm>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10" name="내용 개체 틀 7">
            <a:extLst>
              <a:ext uri="{FF2B5EF4-FFF2-40B4-BE49-F238E27FC236}">
                <a16:creationId xmlns:a16="http://schemas.microsoft.com/office/drawing/2014/main" id="{31C17B51-C5D8-9FDA-8C32-6379D51D8EE1}"/>
              </a:ext>
            </a:extLst>
          </p:cNvPr>
          <p:cNvSpPr>
            <a:spLocks noGrp="1"/>
          </p:cNvSpPr>
          <p:nvPr>
            <p:ph sz="quarter" idx="14" hasCustomPrompt="1"/>
          </p:nvPr>
        </p:nvSpPr>
        <p:spPr>
          <a:xfrm>
            <a:off x="609600" y="1033272"/>
            <a:ext cx="10972800" cy="4782312"/>
          </a:xfrm>
        </p:spPr>
        <p:txBody>
          <a:bodyPr rtlCol="0" anchor="ctr">
            <a:normAutofit/>
          </a:bodyPr>
          <a:lstStyle>
            <a:lvl1pPr marL="0" indent="0">
              <a:lnSpc>
                <a:spcPct val="90000"/>
              </a:lnSpc>
              <a:buNone/>
              <a:defRPr sz="6400" b="0">
                <a:solidFill>
                  <a:schemeClr val="tx1"/>
                </a:solidFill>
                <a:latin typeface="Malgun Gothic" panose="020B0503020000020004" pitchFamily="34" charset="-127"/>
                <a:ea typeface="Malgun Gothic" panose="020B0503020000020004" pitchFamily="34" charset="-127"/>
              </a:defRPr>
            </a:lvl1pPr>
            <a:lvl2pPr marL="228600" indent="0">
              <a:lnSpc>
                <a:spcPct val="90000"/>
              </a:lnSpc>
              <a:buNone/>
              <a:defRPr sz="6400" b="0">
                <a:solidFill>
                  <a:schemeClr val="tx1"/>
                </a:solidFill>
                <a:latin typeface="Malgun Gothic" panose="020B0503020000020004" pitchFamily="34" charset="-127"/>
                <a:ea typeface="Malgun Gothic" panose="020B0503020000020004" pitchFamily="34" charset="-127"/>
              </a:defRPr>
            </a:lvl2pPr>
            <a:lvl3pPr marL="457200" indent="0">
              <a:lnSpc>
                <a:spcPct val="90000"/>
              </a:lnSpc>
              <a:buNone/>
              <a:defRPr sz="6400" b="0">
                <a:solidFill>
                  <a:schemeClr val="tx1"/>
                </a:solidFill>
                <a:latin typeface="Malgun Gothic" panose="020B0503020000020004" pitchFamily="34" charset="-127"/>
                <a:ea typeface="Malgun Gothic" panose="020B0503020000020004" pitchFamily="34" charset="-127"/>
              </a:defRPr>
            </a:lvl3pPr>
            <a:lvl4pPr marL="685800" indent="0">
              <a:lnSpc>
                <a:spcPct val="90000"/>
              </a:lnSpc>
              <a:buNone/>
              <a:defRPr sz="6400" b="0">
                <a:solidFill>
                  <a:schemeClr val="tx1"/>
                </a:solidFill>
                <a:latin typeface="Malgun Gothic" panose="020B0503020000020004" pitchFamily="34" charset="-127"/>
                <a:ea typeface="Malgun Gothic" panose="020B0503020000020004" pitchFamily="34" charset="-127"/>
              </a:defRPr>
            </a:lvl4pPr>
            <a:lvl5pPr marL="914400" indent="0">
              <a:lnSpc>
                <a:spcPct val="90000"/>
              </a:lnSpc>
              <a:buNone/>
              <a:defRPr sz="6400" b="0">
                <a:solidFill>
                  <a:schemeClr val="tx1"/>
                </a:solidFill>
                <a:latin typeface="Malgun Gothic" panose="020B0503020000020004" pitchFamily="34" charset="-127"/>
                <a:ea typeface="Malgun Gothic" panose="020B0503020000020004" pitchFamily="34" charset="-127"/>
              </a:defRPr>
            </a:lvl5pPr>
          </a:lstStyle>
          <a:p>
            <a:pPr lvl="0" rtl="0"/>
            <a:r>
              <a:rPr lang="ko"/>
              <a:t>클릭하여 문 추가</a:t>
            </a:r>
          </a:p>
          <a:p>
            <a:pPr lvl="1" rtl="0"/>
            <a:r>
              <a:rPr lang="ko"/>
              <a:t>둘째 수준</a:t>
            </a:r>
          </a:p>
          <a:p>
            <a:pPr lvl="2" rtl="0"/>
            <a:r>
              <a:rPr lang="ko"/>
              <a:t>셋째 수준</a:t>
            </a:r>
          </a:p>
          <a:p>
            <a:pPr lvl="3" rtl="0"/>
            <a:r>
              <a:rPr lang="ko"/>
              <a:t>넷째 수준</a:t>
            </a:r>
          </a:p>
          <a:p>
            <a:pPr lvl="4" rtl="0"/>
            <a:r>
              <a:rPr lang="ko"/>
              <a:t>다섯째 수준</a:t>
            </a:r>
          </a:p>
        </p:txBody>
      </p:sp>
      <p:sp>
        <p:nvSpPr>
          <p:cNvPr id="12" name="바닥글 개체 틀 10">
            <a:extLst>
              <a:ext uri="{FF2B5EF4-FFF2-40B4-BE49-F238E27FC236}">
                <a16:creationId xmlns:a16="http://schemas.microsoft.com/office/drawing/2014/main" id="{AA8A51AA-D903-8E6D-7A27-9C5C903CA8CD}"/>
              </a:ext>
            </a:extLst>
          </p:cNvPr>
          <p:cNvSpPr>
            <a:spLocks noGrp="1"/>
          </p:cNvSpPr>
          <p:nvPr>
            <p:ph type="ftr" sz="quarter" idx="11"/>
          </p:nvPr>
        </p:nvSpPr>
        <p:spPr>
          <a:xfrm>
            <a:off x="6280176" y="6310660"/>
            <a:ext cx="3200400" cy="365125"/>
          </a:xfrm>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11" name="날짜 개체 틀 5">
            <a:extLst>
              <a:ext uri="{FF2B5EF4-FFF2-40B4-BE49-F238E27FC236}">
                <a16:creationId xmlns:a16="http://schemas.microsoft.com/office/drawing/2014/main" id="{0E4B77C0-0757-7A67-1229-339B6B028EE8}"/>
              </a:ext>
            </a:extLst>
          </p:cNvPr>
          <p:cNvSpPr>
            <a:spLocks noGrp="1"/>
          </p:cNvSpPr>
          <p:nvPr>
            <p:ph type="dt" sz="half" idx="10"/>
          </p:nvPr>
        </p:nvSpPr>
        <p:spPr>
          <a:xfrm>
            <a:off x="9531099" y="6310660"/>
            <a:ext cx="1800171" cy="365125"/>
          </a:xfrm>
        </p:spPr>
        <p:txBody>
          <a:bodyPr rtlCol="0"/>
          <a:lstStyle>
            <a:lvl1pPr>
              <a:defRPr>
                <a:solidFill>
                  <a:schemeClr val="tx1"/>
                </a:solidFill>
              </a:defRPr>
            </a:lvl1pPr>
          </a:lstStyle>
          <a:p>
            <a:pPr rtl="0"/>
            <a:r>
              <a:rPr lang="en-US"/>
              <a:t>2025/11/25</a:t>
            </a:r>
          </a:p>
        </p:txBody>
      </p:sp>
      <p:sp>
        <p:nvSpPr>
          <p:cNvPr id="13" name="슬라이드 번호 개체 틀 11">
            <a:extLst>
              <a:ext uri="{FF2B5EF4-FFF2-40B4-BE49-F238E27FC236}">
                <a16:creationId xmlns:a16="http://schemas.microsoft.com/office/drawing/2014/main" id="{CE7C30F9-ABE8-80D2-2ACF-54336CEF09A9}"/>
              </a:ext>
            </a:extLst>
          </p:cNvPr>
          <p:cNvSpPr>
            <a:spLocks noGrp="1"/>
          </p:cNvSpPr>
          <p:nvPr>
            <p:ph type="sldNum" sz="quarter" idx="12"/>
          </p:nvPr>
        </p:nvSpPr>
        <p:spPr>
          <a:xfrm>
            <a:off x="11381793" y="6310660"/>
            <a:ext cx="429207" cy="365125"/>
          </a:xfrm>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485081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문 4">
    <p:bg>
      <p:bgRef idx="1001">
        <a:schemeClr val="bg1"/>
      </p:bgRef>
    </p:bg>
    <p:spTree>
      <p:nvGrpSpPr>
        <p:cNvPr id="1" name=""/>
        <p:cNvGrpSpPr/>
        <p:nvPr/>
      </p:nvGrpSpPr>
      <p:grpSpPr>
        <a:xfrm>
          <a:off x="0" y="0"/>
          <a:ext cx="0" cy="0"/>
          <a:chOff x="0" y="0"/>
          <a:chExt cx="0" cy="0"/>
        </a:xfrm>
      </p:grpSpPr>
      <p:pic>
        <p:nvPicPr>
          <p:cNvPr id="15" name="그림 14" descr="분홍색과 파란색 배경 클로즈업&#10;&#10;AI 생성 콘텐츠는 부정확할 수 있습니다.">
            <a:extLst>
              <a:ext uri="{FF2B5EF4-FFF2-40B4-BE49-F238E27FC236}">
                <a16:creationId xmlns:a16="http://schemas.microsoft.com/office/drawing/2014/main" id="{A952B0CF-23BF-A911-17B4-65E745DA6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제목 1">
            <a:extLst>
              <a:ext uri="{FF2B5EF4-FFF2-40B4-BE49-F238E27FC236}">
                <a16:creationId xmlns:a16="http://schemas.microsoft.com/office/drawing/2014/main" id="{A7221EB5-8556-FBD7-00D5-D69AC8E7E73A}"/>
              </a:ext>
            </a:extLst>
          </p:cNvPr>
          <p:cNvSpPr>
            <a:spLocks noGrp="1"/>
          </p:cNvSpPr>
          <p:nvPr>
            <p:ph type="title" hasCustomPrompt="1"/>
          </p:nvPr>
        </p:nvSpPr>
        <p:spPr>
          <a:xfrm>
            <a:off x="612648" y="-1133856"/>
            <a:ext cx="10652760" cy="914400"/>
          </a:xfrm>
          <a:prstGeom prst="rect">
            <a:avLst/>
          </a:prstGeom>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7" name="내용 개체 틀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81000" y="685800"/>
            <a:ext cx="9372600" cy="5486400"/>
          </a:xfrm>
        </p:spPr>
        <p:txBody>
          <a:bodyPr vert="horz" lIns="91440" tIns="45720" rIns="91440" bIns="45720" rtlCol="0" anchor="ctr">
            <a:normAutofit/>
          </a:bodyPr>
          <a:lstStyle>
            <a:lvl1pPr marL="0" indent="0">
              <a:lnSpc>
                <a:spcPct val="90000"/>
              </a:lnSpc>
              <a:buNone/>
              <a:defRPr lang="en-US" sz="6600" b="0" dirty="0">
                <a:solidFill>
                  <a:schemeClr val="tx1"/>
                </a:solidFill>
                <a:latin typeface="Malgun Gothic" panose="020B0503020000020004" pitchFamily="34" charset="-127"/>
                <a:ea typeface="Malgun Gothic" panose="020B0503020000020004" pitchFamily="34" charset="-127"/>
              </a:defRPr>
            </a:lvl1pPr>
            <a:lvl2pPr marL="228600" indent="0">
              <a:lnSpc>
                <a:spcPct val="90000"/>
              </a:lnSpc>
              <a:buNone/>
              <a:defRPr lang="en-US" sz="6600" b="0" dirty="0">
                <a:solidFill>
                  <a:schemeClr val="tx1"/>
                </a:solidFill>
                <a:latin typeface="Malgun Gothic" panose="020B0503020000020004" pitchFamily="34" charset="-127"/>
                <a:ea typeface="Malgun Gothic" panose="020B0503020000020004" pitchFamily="34" charset="-127"/>
              </a:defRPr>
            </a:lvl2pPr>
            <a:lvl3pPr marL="457200" indent="0">
              <a:lnSpc>
                <a:spcPct val="90000"/>
              </a:lnSpc>
              <a:buNone/>
              <a:defRPr lang="en-US" sz="6600" b="0" dirty="0">
                <a:solidFill>
                  <a:schemeClr val="tx1"/>
                </a:solidFill>
                <a:latin typeface="Malgun Gothic" panose="020B0503020000020004" pitchFamily="34" charset="-127"/>
                <a:ea typeface="Malgun Gothic" panose="020B0503020000020004" pitchFamily="34" charset="-127"/>
              </a:defRPr>
            </a:lvl3pPr>
            <a:lvl4pPr marL="685800" indent="0">
              <a:lnSpc>
                <a:spcPct val="90000"/>
              </a:lnSpc>
              <a:buNone/>
              <a:defRPr lang="en-US" sz="6600" b="0" dirty="0">
                <a:solidFill>
                  <a:schemeClr val="tx1"/>
                </a:solidFill>
                <a:latin typeface="Malgun Gothic" panose="020B0503020000020004" pitchFamily="34" charset="-127"/>
                <a:ea typeface="Malgun Gothic" panose="020B0503020000020004" pitchFamily="34" charset="-127"/>
              </a:defRPr>
            </a:lvl4pPr>
            <a:lvl5pPr marL="914400" indent="0">
              <a:lnSpc>
                <a:spcPct val="90000"/>
              </a:lnSpc>
              <a:buNone/>
              <a:defRPr lang="en-US" sz="6600" b="0" dirty="0">
                <a:solidFill>
                  <a:schemeClr val="tx1"/>
                </a:solidFill>
                <a:latin typeface="Malgun Gothic" panose="020B0503020000020004" pitchFamily="34" charset="-127"/>
                <a:ea typeface="Malgun Gothic" panose="020B0503020000020004" pitchFamily="34" charset="-127"/>
              </a:defRPr>
            </a:lvl5pPr>
          </a:lstStyle>
          <a:p>
            <a:pPr lvl="0" rtl="0"/>
            <a:r>
              <a:rPr lang="ko"/>
              <a:t>클릭하여 문 추가</a:t>
            </a:r>
          </a:p>
          <a:p>
            <a:pPr lvl="1" rtl="0"/>
            <a:r>
              <a:rPr lang="ko"/>
              <a:t>둘째 수준</a:t>
            </a:r>
          </a:p>
          <a:p>
            <a:pPr lvl="2" rtl="0"/>
            <a:r>
              <a:rPr lang="ko"/>
              <a:t>셋째 수준</a:t>
            </a:r>
          </a:p>
          <a:p>
            <a:pPr lvl="3" rtl="0"/>
            <a:r>
              <a:rPr lang="ko"/>
              <a:t>넷째 수준</a:t>
            </a:r>
          </a:p>
          <a:p>
            <a:pPr lvl="4" rtl="0"/>
            <a:r>
              <a:rPr lang="ko"/>
              <a:t>다섯째 수준</a:t>
            </a:r>
          </a:p>
        </p:txBody>
      </p:sp>
      <p:sp>
        <p:nvSpPr>
          <p:cNvPr id="9" name="바닥글 개체 틀 8">
            <a:extLst>
              <a:ext uri="{FF2B5EF4-FFF2-40B4-BE49-F238E27FC236}">
                <a16:creationId xmlns:a16="http://schemas.microsoft.com/office/drawing/2014/main" id="{C503F50B-48B9-3C55-0C29-C87157D9F962}"/>
              </a:ext>
            </a:extLst>
          </p:cNvPr>
          <p:cNvSpPr>
            <a:spLocks noGrp="1"/>
          </p:cNvSpPr>
          <p:nvPr>
            <p:ph type="ftr" sz="quarter" idx="15"/>
          </p:nvPr>
        </p:nvSpPr>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8" name="날짜 개체 틀 7">
            <a:extLst>
              <a:ext uri="{FF2B5EF4-FFF2-40B4-BE49-F238E27FC236}">
                <a16:creationId xmlns:a16="http://schemas.microsoft.com/office/drawing/2014/main" id="{ED5A1179-499E-2F89-CD63-EB8B1F4CAFB3}"/>
              </a:ext>
            </a:extLst>
          </p:cNvPr>
          <p:cNvSpPr>
            <a:spLocks noGrp="1"/>
          </p:cNvSpPr>
          <p:nvPr>
            <p:ph type="dt" sz="half" idx="14"/>
          </p:nvPr>
        </p:nvSpPr>
        <p:spPr/>
        <p:txBody>
          <a:bodyPr rtlCol="0"/>
          <a:lstStyle>
            <a:lvl1pPr>
              <a:defRPr>
                <a:solidFill>
                  <a:schemeClr val="tx1"/>
                </a:solidFill>
              </a:defRPr>
            </a:lvl1pPr>
          </a:lstStyle>
          <a:p>
            <a:pPr rtl="0"/>
            <a:r>
              <a:rPr lang="en-US"/>
              <a:t>2025/11/25</a:t>
            </a:r>
          </a:p>
        </p:txBody>
      </p:sp>
      <p:sp>
        <p:nvSpPr>
          <p:cNvPr id="10" name="슬라이드 번호 개체 틀 9">
            <a:extLst>
              <a:ext uri="{FF2B5EF4-FFF2-40B4-BE49-F238E27FC236}">
                <a16:creationId xmlns:a16="http://schemas.microsoft.com/office/drawing/2014/main" id="{6C338948-5206-2009-502E-8521B0EB3190}"/>
              </a:ext>
            </a:extLst>
          </p:cNvPr>
          <p:cNvSpPr>
            <a:spLocks noGrp="1"/>
          </p:cNvSpPr>
          <p:nvPr>
            <p:ph type="sldNum" sz="quarter" idx="16"/>
          </p:nvPr>
        </p:nvSpPr>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236059631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인용문">
    <p:bg>
      <p:bgPr>
        <a:solidFill>
          <a:schemeClr val="bg1"/>
        </a:solidFill>
        <a:effectLst/>
      </p:bgPr>
    </p:bg>
    <p:spTree>
      <p:nvGrpSpPr>
        <p:cNvPr id="1" name=""/>
        <p:cNvGrpSpPr/>
        <p:nvPr/>
      </p:nvGrpSpPr>
      <p:grpSpPr>
        <a:xfrm>
          <a:off x="0" y="0"/>
          <a:ext cx="0" cy="0"/>
          <a:chOff x="0" y="0"/>
          <a:chExt cx="0" cy="0"/>
        </a:xfrm>
      </p:grpSpPr>
      <p:pic>
        <p:nvPicPr>
          <p:cNvPr id="10" name="그림 9" descr="파란색과 분홍색 그라데이션의 흐릿한 이미지&#10;&#10;AI 생성 콘텐츠는 부정확할 수 있습니다.">
            <a:extLst>
              <a:ext uri="{FF2B5EF4-FFF2-40B4-BE49-F238E27FC236}">
                <a16:creationId xmlns:a16="http://schemas.microsoft.com/office/drawing/2014/main" id="{18F0C9B0-AF1D-9CFD-7855-74E7CE9B3A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제목 7">
            <a:extLst>
              <a:ext uri="{FF2B5EF4-FFF2-40B4-BE49-F238E27FC236}">
                <a16:creationId xmlns:a16="http://schemas.microsoft.com/office/drawing/2014/main" id="{74D1B34B-D7BF-2028-43E6-ED370A44C4A4}"/>
              </a:ext>
            </a:extLst>
          </p:cNvPr>
          <p:cNvSpPr>
            <a:spLocks noGrp="1"/>
          </p:cNvSpPr>
          <p:nvPr>
            <p:ph type="title" hasCustomPrompt="1"/>
          </p:nvPr>
        </p:nvSpPr>
        <p:spPr>
          <a:xfrm>
            <a:off x="1066800" y="4844735"/>
            <a:ext cx="5029200" cy="908365"/>
          </a:xfrm>
        </p:spPr>
        <p:txBody>
          <a:bodyPr rtlCol="0">
            <a:normAutofit/>
          </a:bodyPr>
          <a:lstStyle>
            <a:lvl1pPr>
              <a:lnSpc>
                <a:spcPct val="120000"/>
              </a:lnSpc>
              <a:defRPr sz="2000" cap="all" baseline="0">
                <a:latin typeface="Malgun Gothic" panose="020B0503020000020004" pitchFamily="34" charset="-127"/>
                <a:ea typeface="Malgun Gothic" panose="020B0503020000020004" pitchFamily="34" charset="-127"/>
              </a:defRPr>
            </a:lvl1pPr>
          </a:lstStyle>
          <a:p>
            <a:pPr rtl="0"/>
            <a:r>
              <a:rPr lang="ko"/>
              <a:t>인용문 작성자</a:t>
            </a:r>
          </a:p>
        </p:txBody>
      </p:sp>
      <p:sp>
        <p:nvSpPr>
          <p:cNvPr id="5" name="내용 개체 틀 6">
            <a:extLst>
              <a:ext uri="{FF2B5EF4-FFF2-40B4-BE49-F238E27FC236}">
                <a16:creationId xmlns:a16="http://schemas.microsoft.com/office/drawing/2014/main" id="{1F645DC6-13F2-2059-DFE2-83FA308EE884}"/>
              </a:ext>
            </a:extLst>
          </p:cNvPr>
          <p:cNvSpPr>
            <a:spLocks noGrp="1"/>
          </p:cNvSpPr>
          <p:nvPr>
            <p:ph sz="quarter" idx="13" hasCustomPrompt="1"/>
          </p:nvPr>
        </p:nvSpPr>
        <p:spPr>
          <a:xfrm>
            <a:off x="1066800" y="1600200"/>
            <a:ext cx="9601200" cy="3200400"/>
          </a:xfrm>
        </p:spPr>
        <p:txBody>
          <a:bodyPr rtlCol="0" anchor="ctr">
            <a:normAutofit/>
          </a:bodyPr>
          <a:lstStyle>
            <a:lvl1pPr marL="164592" indent="-164592">
              <a:lnSpc>
                <a:spcPct val="100000"/>
              </a:lnSpc>
              <a:spcBef>
                <a:spcPts val="0"/>
              </a:spcBef>
              <a:buNone/>
              <a:defRPr sz="5400" b="0" i="0">
                <a:solidFill>
                  <a:schemeClr val="tx1"/>
                </a:solidFill>
                <a:latin typeface="Malgun Gothic" panose="020B0503020000020004" pitchFamily="34" charset="-127"/>
                <a:ea typeface="Malgun Gothic" panose="020B0503020000020004" pitchFamily="34" charset="-127"/>
                <a:cs typeface="Biome" panose="020B0503030204020804" pitchFamily="34" charset="0"/>
              </a:defRPr>
            </a:lvl1pPr>
          </a:lstStyle>
          <a:p>
            <a:pPr lvl="0" rtl="0"/>
            <a:r>
              <a:rPr lang="ko"/>
              <a:t>클릭하여 인용 추가</a:t>
            </a:r>
          </a:p>
        </p:txBody>
      </p:sp>
      <p:sp>
        <p:nvSpPr>
          <p:cNvPr id="6" name="바닥글 개체 틀 5">
            <a:extLst>
              <a:ext uri="{FF2B5EF4-FFF2-40B4-BE49-F238E27FC236}">
                <a16:creationId xmlns:a16="http://schemas.microsoft.com/office/drawing/2014/main" id="{E3D509C4-DABE-4B7F-40EF-4DA2C790862E}"/>
              </a:ext>
            </a:extLst>
          </p:cNvPr>
          <p:cNvSpPr>
            <a:spLocks noGrp="1"/>
          </p:cNvSpPr>
          <p:nvPr>
            <p:ph type="ftr" sz="quarter" idx="15"/>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3" name="날짜 개체 틀 2">
            <a:extLst>
              <a:ext uri="{FF2B5EF4-FFF2-40B4-BE49-F238E27FC236}">
                <a16:creationId xmlns:a16="http://schemas.microsoft.com/office/drawing/2014/main" id="{B7F29BF7-2AD1-B9DE-EEC6-83A22292A1C6}"/>
              </a:ext>
            </a:extLst>
          </p:cNvPr>
          <p:cNvSpPr>
            <a:spLocks noGrp="1"/>
          </p:cNvSpPr>
          <p:nvPr>
            <p:ph type="dt" sz="half" idx="14"/>
          </p:nvPr>
        </p:nvSpPr>
        <p:spPr/>
        <p:txBody>
          <a:bodyPr rtlCol="0"/>
          <a:lstStyle/>
          <a:p>
            <a:pPr rtl="0"/>
            <a:r>
              <a:rPr lang="en-US"/>
              <a:t>2025/11/25</a:t>
            </a:r>
          </a:p>
        </p:txBody>
      </p:sp>
      <p:sp>
        <p:nvSpPr>
          <p:cNvPr id="7" name="슬라이드 번호 개체 틀 6">
            <a:extLst>
              <a:ext uri="{FF2B5EF4-FFF2-40B4-BE49-F238E27FC236}">
                <a16:creationId xmlns:a16="http://schemas.microsoft.com/office/drawing/2014/main" id="{7A93B82C-1E23-A361-E81B-EC0F4E0B205F}"/>
              </a:ext>
            </a:extLst>
          </p:cNvPr>
          <p:cNvSpPr>
            <a:spLocks noGrp="1"/>
          </p:cNvSpPr>
          <p:nvPr>
            <p:ph type="sldNum" sz="quarter" idx="16"/>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416565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인용문 2">
    <p:bg>
      <p:bgPr>
        <a:solidFill>
          <a:schemeClr val="bg1"/>
        </a:solidFill>
        <a:effectLst/>
      </p:bgPr>
    </p:bg>
    <p:spTree>
      <p:nvGrpSpPr>
        <p:cNvPr id="1" name=""/>
        <p:cNvGrpSpPr/>
        <p:nvPr/>
      </p:nvGrpSpPr>
      <p:grpSpPr>
        <a:xfrm>
          <a:off x="0" y="0"/>
          <a:ext cx="0" cy="0"/>
          <a:chOff x="0" y="0"/>
          <a:chExt cx="0" cy="0"/>
        </a:xfrm>
      </p:grpSpPr>
      <p:pic>
        <p:nvPicPr>
          <p:cNvPr id="9" name="그림 8" descr="자주색과 분홍색 배경 클로즈업&#10;&#10;AI 생성 콘텐츠는 부정확할 수 있습니다.">
            <a:extLst>
              <a:ext uri="{FF2B5EF4-FFF2-40B4-BE49-F238E27FC236}">
                <a16:creationId xmlns:a16="http://schemas.microsoft.com/office/drawing/2014/main" id="{09A46DC2-ADBE-3172-A0EF-A2567FA9E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그래픽 7">
            <a:extLst>
              <a:ext uri="{FF2B5EF4-FFF2-40B4-BE49-F238E27FC236}">
                <a16:creationId xmlns:a16="http://schemas.microsoft.com/office/drawing/2014/main" id="{66A2100B-5C8E-46D9-F837-A55BB181D002}"/>
              </a:ext>
            </a:extLst>
          </p:cNvPr>
          <p:cNvSpPr/>
          <p:nvPr/>
        </p:nvSpPr>
        <p:spPr>
          <a:xfrm>
            <a:off x="2702" y="0"/>
            <a:ext cx="12185680" cy="6858000"/>
          </a:xfrm>
          <a:custGeom>
            <a:avLst/>
            <a:gdLst>
              <a:gd name="connsiteX0" fmla="*/ 12185680 w 12185680"/>
              <a:gd name="connsiteY0" fmla="*/ 6858000 h 6858000"/>
              <a:gd name="connsiteX1" fmla="*/ 0 w 12185680"/>
              <a:gd name="connsiteY1" fmla="*/ 6858000 h 6858000"/>
              <a:gd name="connsiteX2" fmla="*/ 0 w 12185680"/>
              <a:gd name="connsiteY2" fmla="*/ 0 h 6858000"/>
              <a:gd name="connsiteX3" fmla="*/ 12185680 w 12185680"/>
              <a:gd name="connsiteY3" fmla="*/ 0 h 6858000"/>
              <a:gd name="connsiteX4" fmla="*/ 12185680 w 12185680"/>
              <a:gd name="connsiteY4" fmla="*/ 6858000 h 6858000"/>
              <a:gd name="connsiteX5" fmla="*/ 1415314 w 12185680"/>
              <a:gd name="connsiteY5" fmla="*/ 152400 h 6858000"/>
              <a:gd name="connsiteX6" fmla="*/ 1066246 w 12185680"/>
              <a:gd name="connsiteY6" fmla="*/ 501650 h 6858000"/>
              <a:gd name="connsiteX7" fmla="*/ 1066246 w 12185680"/>
              <a:gd name="connsiteY7" fmla="*/ 1716595 h 6858000"/>
              <a:gd name="connsiteX8" fmla="*/ 717178 w 12185680"/>
              <a:gd name="connsiteY8" fmla="*/ 2065845 h 6858000"/>
              <a:gd name="connsiteX9" fmla="*/ 501389 w 12185680"/>
              <a:gd name="connsiteY9" fmla="*/ 2065845 h 6858000"/>
              <a:gd name="connsiteX10" fmla="*/ 152321 w 12185680"/>
              <a:gd name="connsiteY10" fmla="*/ 2415096 h 6858000"/>
              <a:gd name="connsiteX11" fmla="*/ 152321 w 12185680"/>
              <a:gd name="connsiteY11" fmla="*/ 6356350 h 6858000"/>
              <a:gd name="connsiteX12" fmla="*/ 501389 w 12185680"/>
              <a:gd name="connsiteY12" fmla="*/ 6705600 h 6858000"/>
              <a:gd name="connsiteX13" fmla="*/ 6657710 w 12185680"/>
              <a:gd name="connsiteY13" fmla="*/ 6705600 h 6858000"/>
              <a:gd name="connsiteX14" fmla="*/ 7006778 w 12185680"/>
              <a:gd name="connsiteY14" fmla="*/ 6356350 h 6858000"/>
              <a:gd name="connsiteX15" fmla="*/ 7006778 w 12185680"/>
              <a:gd name="connsiteY15" fmla="*/ 5615496 h 6858000"/>
              <a:gd name="connsiteX16" fmla="*/ 7355846 w 12185680"/>
              <a:gd name="connsiteY16" fmla="*/ 5266246 h 6858000"/>
              <a:gd name="connsiteX17" fmla="*/ 11684292 w 12185680"/>
              <a:gd name="connsiteY17" fmla="*/ 5266246 h 6858000"/>
              <a:gd name="connsiteX18" fmla="*/ 12033360 w 12185680"/>
              <a:gd name="connsiteY18" fmla="*/ 4916996 h 6858000"/>
              <a:gd name="connsiteX19" fmla="*/ 12033360 w 12185680"/>
              <a:gd name="connsiteY19" fmla="*/ 1043496 h 6858000"/>
              <a:gd name="connsiteX20" fmla="*/ 11684292 w 12185680"/>
              <a:gd name="connsiteY20" fmla="*/ 694246 h 6858000"/>
              <a:gd name="connsiteX21" fmla="*/ 10476261 w 12185680"/>
              <a:gd name="connsiteY21" fmla="*/ 694246 h 6858000"/>
              <a:gd name="connsiteX22" fmla="*/ 10205575 w 12185680"/>
              <a:gd name="connsiteY22" fmla="*/ 430318 h 6858000"/>
              <a:gd name="connsiteX23" fmla="*/ 10205385 w 12185680"/>
              <a:gd name="connsiteY23" fmla="*/ 416328 h 6858000"/>
              <a:gd name="connsiteX24" fmla="*/ 9934698 w 12185680"/>
              <a:gd name="connsiteY24" fmla="*/ 152400 h 6858000"/>
              <a:gd name="connsiteX25" fmla="*/ 1415314 w 12185680"/>
              <a:gd name="connsiteY25" fmla="*/ 1524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85680" h="6858000">
                <a:moveTo>
                  <a:pt x="12185680" y="6858000"/>
                </a:moveTo>
                <a:lnTo>
                  <a:pt x="0" y="6858000"/>
                </a:lnTo>
                <a:lnTo>
                  <a:pt x="0" y="0"/>
                </a:lnTo>
                <a:lnTo>
                  <a:pt x="12185680" y="0"/>
                </a:lnTo>
                <a:lnTo>
                  <a:pt x="12185680" y="6858000"/>
                </a:lnTo>
                <a:close/>
                <a:moveTo>
                  <a:pt x="1415314" y="152400"/>
                </a:moveTo>
                <a:cubicBezTo>
                  <a:pt x="1222527" y="152400"/>
                  <a:pt x="1066246" y="308764"/>
                  <a:pt x="1066246" y="501650"/>
                </a:cubicBezTo>
                <a:lnTo>
                  <a:pt x="1066246" y="1716595"/>
                </a:lnTo>
                <a:cubicBezTo>
                  <a:pt x="1066246" y="1909483"/>
                  <a:pt x="909959" y="2065845"/>
                  <a:pt x="717178" y="2065845"/>
                </a:cubicBezTo>
                <a:lnTo>
                  <a:pt x="501389" y="2065845"/>
                </a:lnTo>
                <a:cubicBezTo>
                  <a:pt x="308604" y="2065845"/>
                  <a:pt x="152321" y="2222208"/>
                  <a:pt x="152321" y="2415096"/>
                </a:cubicBezTo>
                <a:lnTo>
                  <a:pt x="152321" y="6356350"/>
                </a:lnTo>
                <a:cubicBezTo>
                  <a:pt x="152321" y="6549263"/>
                  <a:pt x="308604" y="6705600"/>
                  <a:pt x="501389" y="6705600"/>
                </a:cubicBezTo>
                <a:lnTo>
                  <a:pt x="6657710" y="6705600"/>
                </a:lnTo>
                <a:cubicBezTo>
                  <a:pt x="6850459" y="6705600"/>
                  <a:pt x="7006778" y="6549263"/>
                  <a:pt x="7006778" y="6356350"/>
                </a:cubicBezTo>
                <a:lnTo>
                  <a:pt x="7006778" y="5615496"/>
                </a:lnTo>
                <a:cubicBezTo>
                  <a:pt x="7006778" y="5422608"/>
                  <a:pt x="7163034" y="5266246"/>
                  <a:pt x="7355846" y="5266246"/>
                </a:cubicBezTo>
                <a:lnTo>
                  <a:pt x="11684292" y="5266246"/>
                </a:lnTo>
                <a:cubicBezTo>
                  <a:pt x="11877041" y="5266246"/>
                  <a:pt x="12033360" y="5109883"/>
                  <a:pt x="12033360" y="4916996"/>
                </a:cubicBezTo>
                <a:lnTo>
                  <a:pt x="12033360" y="1043496"/>
                </a:lnTo>
                <a:cubicBezTo>
                  <a:pt x="12033360" y="850608"/>
                  <a:pt x="11877041" y="694246"/>
                  <a:pt x="11684292" y="694246"/>
                </a:cubicBezTo>
                <a:lnTo>
                  <a:pt x="10476261" y="694246"/>
                </a:lnTo>
                <a:cubicBezTo>
                  <a:pt x="10329082" y="694246"/>
                  <a:pt x="10209256" y="576712"/>
                  <a:pt x="10205575" y="430318"/>
                </a:cubicBezTo>
                <a:lnTo>
                  <a:pt x="10205385" y="416328"/>
                </a:lnTo>
                <a:cubicBezTo>
                  <a:pt x="10201703" y="269934"/>
                  <a:pt x="10081941" y="152400"/>
                  <a:pt x="9934698" y="152400"/>
                </a:cubicBezTo>
                <a:lnTo>
                  <a:pt x="1415314" y="152400"/>
                </a:lnTo>
                <a:close/>
              </a:path>
            </a:pathLst>
          </a:custGeom>
          <a:solidFill>
            <a:schemeClr val="bg1"/>
          </a:solidFill>
          <a:ln w="6347" cap="flat">
            <a:noFill/>
            <a:prstDash val="solid"/>
            <a:miter/>
          </a:ln>
        </p:spPr>
        <p:txBody>
          <a:bodyPr rtlCol="0" anchor="ctr"/>
          <a:lstStyle/>
          <a:p>
            <a:pPr rtl="0"/>
            <a:endParaRPr lang="en-US"/>
          </a:p>
        </p:txBody>
      </p:sp>
      <p:sp>
        <p:nvSpPr>
          <p:cNvPr id="3" name="제목 2">
            <a:extLst>
              <a:ext uri="{FF2B5EF4-FFF2-40B4-BE49-F238E27FC236}">
                <a16:creationId xmlns:a16="http://schemas.microsoft.com/office/drawing/2014/main" id="{19A82F1C-EC6C-9A58-5333-DAA0CCC0D9E7}"/>
              </a:ext>
            </a:extLst>
          </p:cNvPr>
          <p:cNvSpPr>
            <a:spLocks noGrp="1"/>
          </p:cNvSpPr>
          <p:nvPr>
            <p:ph type="title" hasCustomPrompt="1"/>
          </p:nvPr>
        </p:nvSpPr>
        <p:spPr>
          <a:xfrm>
            <a:off x="7467600" y="5410201"/>
            <a:ext cx="4343400" cy="1295400"/>
          </a:xfrm>
        </p:spPr>
        <p:txBody>
          <a:bodyPr rtlCol="0" anchor="ctr">
            <a:normAutofit/>
          </a:bodyPr>
          <a:lstStyle>
            <a:lvl1pPr>
              <a:lnSpc>
                <a:spcPct val="120000"/>
              </a:lnSpc>
              <a:defRPr sz="2000" cap="all" baseline="0">
                <a:latin typeface="Malgun Gothic" panose="020B0503020000020004" pitchFamily="34" charset="-127"/>
                <a:ea typeface="Malgun Gothic" panose="020B0503020000020004" pitchFamily="34" charset="-127"/>
              </a:defRPr>
            </a:lvl1pPr>
          </a:lstStyle>
          <a:p>
            <a:pPr rtl="0"/>
            <a:r>
              <a:rPr lang="ko"/>
              <a:t>인용문 작성자</a:t>
            </a:r>
          </a:p>
        </p:txBody>
      </p:sp>
      <p:sp>
        <p:nvSpPr>
          <p:cNvPr id="5" name="내용 개체 틀 6">
            <a:extLst>
              <a:ext uri="{FF2B5EF4-FFF2-40B4-BE49-F238E27FC236}">
                <a16:creationId xmlns:a16="http://schemas.microsoft.com/office/drawing/2014/main" id="{7370BB19-9C3E-4752-84BE-FE86850C4FE1}"/>
              </a:ext>
            </a:extLst>
          </p:cNvPr>
          <p:cNvSpPr>
            <a:spLocks noGrp="1"/>
          </p:cNvSpPr>
          <p:nvPr>
            <p:ph sz="quarter" idx="13" hasCustomPrompt="1"/>
          </p:nvPr>
        </p:nvSpPr>
        <p:spPr>
          <a:xfrm>
            <a:off x="1524000" y="1600200"/>
            <a:ext cx="9144000" cy="3200400"/>
          </a:xfrm>
        </p:spPr>
        <p:txBody>
          <a:bodyPr rtlCol="0" anchor="ctr">
            <a:normAutofit/>
          </a:bodyPr>
          <a:lstStyle>
            <a:lvl1pPr marL="164592" indent="-164592">
              <a:lnSpc>
                <a:spcPct val="100000"/>
              </a:lnSpc>
              <a:spcBef>
                <a:spcPts val="0"/>
              </a:spcBef>
              <a:buNone/>
              <a:defRPr sz="5400" b="0" i="0">
                <a:solidFill>
                  <a:schemeClr val="tx1"/>
                </a:solidFill>
                <a:latin typeface="Malgun Gothic" panose="020B0503020000020004" pitchFamily="34" charset="-127"/>
                <a:ea typeface="Malgun Gothic" panose="020B0503020000020004" pitchFamily="34" charset="-127"/>
                <a:cs typeface="Biome" panose="020B0503030204020804" pitchFamily="34" charset="0"/>
              </a:defRPr>
            </a:lvl1pPr>
          </a:lstStyle>
          <a:p>
            <a:pPr lvl="0" rtl="0"/>
            <a:r>
              <a:rPr lang="ko"/>
              <a:t>클릭하여 인용문 추가</a:t>
            </a:r>
          </a:p>
        </p:txBody>
      </p:sp>
    </p:spTree>
    <p:extLst>
      <p:ext uri="{BB962C8B-B14F-4D97-AF65-F5344CB8AC3E}">
        <p14:creationId xmlns:p14="http://schemas.microsoft.com/office/powerpoint/2010/main" val="99076297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인용문 3">
    <p:bg>
      <p:bgRef idx="1001">
        <a:schemeClr val="bg1"/>
      </p:bgRef>
    </p:bg>
    <p:spTree>
      <p:nvGrpSpPr>
        <p:cNvPr id="1" name=""/>
        <p:cNvGrpSpPr/>
        <p:nvPr/>
      </p:nvGrpSpPr>
      <p:grpSpPr>
        <a:xfrm>
          <a:off x="0" y="0"/>
          <a:ext cx="0" cy="0"/>
          <a:chOff x="0" y="0"/>
          <a:chExt cx="0" cy="0"/>
        </a:xfrm>
      </p:grpSpPr>
      <p:pic>
        <p:nvPicPr>
          <p:cNvPr id="11" name="그림 10" descr="거품 클로즈업&#10;&#10;AI 생성 콘텐츠는 부정확할 수 있습니다.">
            <a:extLst>
              <a:ext uri="{FF2B5EF4-FFF2-40B4-BE49-F238E27FC236}">
                <a16:creationId xmlns:a16="http://schemas.microsoft.com/office/drawing/2014/main" id="{084ED489-7A1D-A5F2-BA2C-402A4A6E31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제목 7">
            <a:extLst>
              <a:ext uri="{FF2B5EF4-FFF2-40B4-BE49-F238E27FC236}">
                <a16:creationId xmlns:a16="http://schemas.microsoft.com/office/drawing/2014/main" id="{3FB40D68-689C-C890-D6D8-567972DF034F}"/>
              </a:ext>
            </a:extLst>
          </p:cNvPr>
          <p:cNvSpPr>
            <a:spLocks noGrp="1"/>
          </p:cNvSpPr>
          <p:nvPr>
            <p:ph type="title" hasCustomPrompt="1"/>
          </p:nvPr>
        </p:nvSpPr>
        <p:spPr>
          <a:xfrm>
            <a:off x="414130" y="4876800"/>
            <a:ext cx="5936974" cy="1330779"/>
          </a:xfrm>
        </p:spPr>
        <p:txBody>
          <a:bodyPr rtlCol="0">
            <a:normAutofit/>
          </a:bodyPr>
          <a:lstStyle>
            <a:lvl1pPr>
              <a:lnSpc>
                <a:spcPct val="120000"/>
              </a:lnSpc>
              <a:defRPr sz="2000" cap="all" baseline="0">
                <a:latin typeface="Malgun Gothic" panose="020B0503020000020004" pitchFamily="34" charset="-127"/>
                <a:ea typeface="Malgun Gothic" panose="020B0503020000020004" pitchFamily="34" charset="-127"/>
              </a:defRPr>
            </a:lvl1pPr>
          </a:lstStyle>
          <a:p>
            <a:pPr rtl="0"/>
            <a:r>
              <a:rPr lang="ko"/>
              <a:t>인용문 작성자</a:t>
            </a:r>
          </a:p>
        </p:txBody>
      </p:sp>
      <p:sp>
        <p:nvSpPr>
          <p:cNvPr id="7" name="내용 개체 틀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381000" y="1600200"/>
            <a:ext cx="10972800" cy="3159580"/>
          </a:xfrm>
        </p:spPr>
        <p:txBody>
          <a:bodyPr rtlCol="0" anchor="ctr">
            <a:normAutofit/>
          </a:bodyPr>
          <a:lstStyle>
            <a:lvl1pPr marL="164592" indent="-164592">
              <a:lnSpc>
                <a:spcPct val="100000"/>
              </a:lnSpc>
              <a:spcBef>
                <a:spcPts val="0"/>
              </a:spcBef>
              <a:buNone/>
              <a:defRPr sz="6000" b="0" i="0">
                <a:solidFill>
                  <a:schemeClr val="tx1"/>
                </a:solidFill>
                <a:latin typeface="Malgun Gothic" panose="020B0503020000020004" pitchFamily="34" charset="-127"/>
                <a:ea typeface="Malgun Gothic" panose="020B0503020000020004" pitchFamily="34" charset="-127"/>
                <a:cs typeface="Biome" panose="020B0503030204020804" pitchFamily="34" charset="0"/>
              </a:defRPr>
            </a:lvl1pPr>
          </a:lstStyle>
          <a:p>
            <a:pPr lvl="0" rtl="0"/>
            <a:r>
              <a:rPr lang="ko"/>
              <a:t>클릭하여 인용 추가</a:t>
            </a:r>
          </a:p>
        </p:txBody>
      </p:sp>
      <p:sp>
        <p:nvSpPr>
          <p:cNvPr id="4" name="바닥글 개체 틀 3">
            <a:extLst>
              <a:ext uri="{FF2B5EF4-FFF2-40B4-BE49-F238E27FC236}">
                <a16:creationId xmlns:a16="http://schemas.microsoft.com/office/drawing/2014/main" id="{3742436F-3E48-5C39-5A18-376A304D141A}"/>
              </a:ext>
            </a:extLst>
          </p:cNvPr>
          <p:cNvSpPr>
            <a:spLocks noGrp="1"/>
          </p:cNvSpPr>
          <p:nvPr>
            <p:ph type="ftr" sz="quarter" idx="15"/>
          </p:nvPr>
        </p:nvSpPr>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3" name="날짜 개체 틀 2">
            <a:extLst>
              <a:ext uri="{FF2B5EF4-FFF2-40B4-BE49-F238E27FC236}">
                <a16:creationId xmlns:a16="http://schemas.microsoft.com/office/drawing/2014/main" id="{4A553C6C-2B4F-F6AA-0CF7-A9ADD74C2441}"/>
              </a:ext>
            </a:extLst>
          </p:cNvPr>
          <p:cNvSpPr>
            <a:spLocks noGrp="1"/>
          </p:cNvSpPr>
          <p:nvPr>
            <p:ph type="dt" sz="half" idx="14"/>
          </p:nvPr>
        </p:nvSpPr>
        <p:spPr/>
        <p:txBody>
          <a:bodyPr rtlCol="0"/>
          <a:lstStyle>
            <a:lvl1pPr>
              <a:defRPr>
                <a:solidFill>
                  <a:schemeClr val="tx1"/>
                </a:solidFill>
              </a:defRPr>
            </a:lvl1pPr>
          </a:lstStyle>
          <a:p>
            <a:pPr rtl="0"/>
            <a:r>
              <a:rPr lang="en-US"/>
              <a:t>2025/11/25</a:t>
            </a:r>
          </a:p>
        </p:txBody>
      </p:sp>
      <p:sp>
        <p:nvSpPr>
          <p:cNvPr id="5" name="슬라이드 번호 개체 틀 4">
            <a:extLst>
              <a:ext uri="{FF2B5EF4-FFF2-40B4-BE49-F238E27FC236}">
                <a16:creationId xmlns:a16="http://schemas.microsoft.com/office/drawing/2014/main" id="{8D6BEDF4-5C68-6DDB-E70C-F6B66866AE70}"/>
              </a:ext>
            </a:extLst>
          </p:cNvPr>
          <p:cNvSpPr>
            <a:spLocks noGrp="1"/>
          </p:cNvSpPr>
          <p:nvPr>
            <p:ph type="sldNum" sz="quarter" idx="16"/>
          </p:nvPr>
        </p:nvSpPr>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65398540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결론">
    <p:bg>
      <p:bgRef idx="1001">
        <a:schemeClr val="bg1"/>
      </p:bgRef>
    </p:bg>
    <p:spTree>
      <p:nvGrpSpPr>
        <p:cNvPr id="1" name=""/>
        <p:cNvGrpSpPr/>
        <p:nvPr/>
      </p:nvGrpSpPr>
      <p:grpSpPr>
        <a:xfrm>
          <a:off x="0" y="0"/>
          <a:ext cx="0" cy="0"/>
          <a:chOff x="0" y="0"/>
          <a:chExt cx="0" cy="0"/>
        </a:xfrm>
      </p:grpSpPr>
      <p:pic>
        <p:nvPicPr>
          <p:cNvPr id="10" name="그림 9" descr="파란색과 분홍색 배경&#10;&#10;AI 생성 콘텐츠는 부정확할 수 있습니다.">
            <a:extLst>
              <a:ext uri="{FF2B5EF4-FFF2-40B4-BE49-F238E27FC236}">
                <a16:creationId xmlns:a16="http://schemas.microsoft.com/office/drawing/2014/main" id="{83A779BB-AB0F-056F-6486-83143FD5A6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제목 1">
            <a:extLst>
              <a:ext uri="{FF2B5EF4-FFF2-40B4-BE49-F238E27FC236}">
                <a16:creationId xmlns:a16="http://schemas.microsoft.com/office/drawing/2014/main" id="{BC7433D9-FD02-59E2-0F81-A0B7201D2DA0}"/>
              </a:ext>
            </a:extLst>
          </p:cNvPr>
          <p:cNvSpPr>
            <a:spLocks noGrp="1"/>
          </p:cNvSpPr>
          <p:nvPr>
            <p:ph type="title" hasCustomPrompt="1"/>
          </p:nvPr>
        </p:nvSpPr>
        <p:spPr>
          <a:xfrm>
            <a:off x="381001" y="1600200"/>
            <a:ext cx="10744200" cy="1828800"/>
          </a:xfrm>
          <a:prstGeom prst="rect">
            <a:avLst/>
          </a:prstGeom>
        </p:spPr>
        <p:txBody>
          <a:bodyPr rtlCol="0" anchor="t">
            <a:normAutofit/>
          </a:bodyPr>
          <a:lstStyle>
            <a:lvl1pPr>
              <a:defRPr sz="7200">
                <a:solidFill>
                  <a:schemeClr val="tx1"/>
                </a:solidFill>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8" name="내용 개체 틀 7">
            <a:extLst>
              <a:ext uri="{FF2B5EF4-FFF2-40B4-BE49-F238E27FC236}">
                <a16:creationId xmlns:a16="http://schemas.microsoft.com/office/drawing/2014/main" id="{C7E1FCC9-2D1D-9C6B-8C9A-E3D0A77DBEF0}"/>
              </a:ext>
            </a:extLst>
          </p:cNvPr>
          <p:cNvSpPr>
            <a:spLocks noGrp="1"/>
          </p:cNvSpPr>
          <p:nvPr>
            <p:ph sz="quarter" idx="13" hasCustomPrompt="1"/>
          </p:nvPr>
        </p:nvSpPr>
        <p:spPr>
          <a:xfrm>
            <a:off x="380937" y="3429000"/>
            <a:ext cx="10747186" cy="2743200"/>
          </a:xfrm>
        </p:spPr>
        <p:txBody>
          <a:bodyPr rtlCol="0">
            <a:normAutofit/>
          </a:bodyPr>
          <a:lstStyle>
            <a:lvl1pPr marL="0" indent="0">
              <a:buNone/>
              <a:defRPr sz="1600">
                <a:solidFill>
                  <a:schemeClr val="tx1"/>
                </a:solidFill>
                <a:latin typeface="Malgun Gothic" panose="020B0503020000020004" pitchFamily="34" charset="-127"/>
                <a:ea typeface="Malgun Gothic" panose="020B0503020000020004" pitchFamily="34" charset="-127"/>
              </a:defRPr>
            </a:lvl1pPr>
            <a:lvl2pPr marL="228600" indent="0">
              <a:buNone/>
              <a:defRPr sz="1600">
                <a:solidFill>
                  <a:schemeClr val="tx1"/>
                </a:solidFill>
                <a:latin typeface="Malgun Gothic" panose="020B0503020000020004" pitchFamily="34" charset="-127"/>
                <a:ea typeface="Malgun Gothic" panose="020B0503020000020004" pitchFamily="34" charset="-127"/>
              </a:defRPr>
            </a:lvl2pPr>
            <a:lvl3pPr marL="457200" indent="0">
              <a:buNone/>
              <a:defRPr sz="1600">
                <a:solidFill>
                  <a:schemeClr val="tx1"/>
                </a:solidFill>
                <a:latin typeface="Malgun Gothic" panose="020B0503020000020004" pitchFamily="34" charset="-127"/>
                <a:ea typeface="Malgun Gothic" panose="020B0503020000020004" pitchFamily="34" charset="-127"/>
              </a:defRPr>
            </a:lvl3pPr>
            <a:lvl4pPr marL="685800" indent="0">
              <a:buNone/>
              <a:defRPr sz="1600">
                <a:solidFill>
                  <a:schemeClr val="tx1"/>
                </a:solidFill>
                <a:latin typeface="Malgun Gothic" panose="020B0503020000020004" pitchFamily="34" charset="-127"/>
                <a:ea typeface="Malgun Gothic" panose="020B0503020000020004" pitchFamily="34" charset="-127"/>
              </a:defRPr>
            </a:lvl4pPr>
            <a:lvl5pPr marL="914400" indent="0">
              <a:buNone/>
              <a:defRPr sz="1600">
                <a:solidFill>
                  <a:schemeClr val="tx1"/>
                </a:solidFill>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4" name="바닥글 개체 틀 3">
            <a:extLst>
              <a:ext uri="{FF2B5EF4-FFF2-40B4-BE49-F238E27FC236}">
                <a16:creationId xmlns:a16="http://schemas.microsoft.com/office/drawing/2014/main" id="{B9D98AA8-7753-5656-7CA8-417FCD629738}"/>
              </a:ext>
            </a:extLst>
          </p:cNvPr>
          <p:cNvSpPr>
            <a:spLocks noGrp="1"/>
          </p:cNvSpPr>
          <p:nvPr>
            <p:ph type="ftr" sz="quarter" idx="15"/>
          </p:nvPr>
        </p:nvSpPr>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3" name="날짜 개체 틀 2">
            <a:extLst>
              <a:ext uri="{FF2B5EF4-FFF2-40B4-BE49-F238E27FC236}">
                <a16:creationId xmlns:a16="http://schemas.microsoft.com/office/drawing/2014/main" id="{2E445596-CA02-23EA-82B9-B14918457C9D}"/>
              </a:ext>
            </a:extLst>
          </p:cNvPr>
          <p:cNvSpPr>
            <a:spLocks noGrp="1"/>
          </p:cNvSpPr>
          <p:nvPr>
            <p:ph type="dt" sz="half" idx="14"/>
          </p:nvPr>
        </p:nvSpPr>
        <p:spPr/>
        <p:txBody>
          <a:bodyPr rtlCol="0"/>
          <a:lstStyle>
            <a:lvl1pPr>
              <a:defRPr>
                <a:solidFill>
                  <a:schemeClr val="tx1"/>
                </a:solidFill>
              </a:defRPr>
            </a:lvl1pPr>
          </a:lstStyle>
          <a:p>
            <a:pPr rtl="0"/>
            <a:r>
              <a:rPr lang="en-US"/>
              <a:t>2025/11/25</a:t>
            </a:r>
          </a:p>
        </p:txBody>
      </p:sp>
      <p:sp>
        <p:nvSpPr>
          <p:cNvPr id="5" name="슬라이드 번호 개체 틀 4">
            <a:extLst>
              <a:ext uri="{FF2B5EF4-FFF2-40B4-BE49-F238E27FC236}">
                <a16:creationId xmlns:a16="http://schemas.microsoft.com/office/drawing/2014/main" id="{6513D4CD-5010-564F-B5B4-562B93697493}"/>
              </a:ext>
            </a:extLst>
          </p:cNvPr>
          <p:cNvSpPr>
            <a:spLocks noGrp="1"/>
          </p:cNvSpPr>
          <p:nvPr>
            <p:ph type="sldNum" sz="quarter" idx="16"/>
          </p:nvPr>
        </p:nvSpPr>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51044907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결론 2">
    <p:bg>
      <p:bgRef idx="1001">
        <a:schemeClr val="bg1"/>
      </p:bgRef>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C7433D9-FD02-59E2-0F81-A0B7201D2DA0}"/>
              </a:ext>
            </a:extLst>
          </p:cNvPr>
          <p:cNvSpPr>
            <a:spLocks noGrp="1"/>
          </p:cNvSpPr>
          <p:nvPr>
            <p:ph type="title" hasCustomPrompt="1"/>
          </p:nvPr>
        </p:nvSpPr>
        <p:spPr>
          <a:xfrm>
            <a:off x="381000" y="1663180"/>
            <a:ext cx="8226553" cy="1842020"/>
          </a:xfrm>
          <a:prstGeom prst="rect">
            <a:avLst/>
          </a:prstGeom>
        </p:spPr>
        <p:txBody>
          <a:bodyPr rtlCol="0" anchor="b">
            <a:normAutofit/>
          </a:bodyPr>
          <a:lstStyle>
            <a:lvl1pPr>
              <a:defRPr sz="7200">
                <a:solidFill>
                  <a:schemeClr val="tx1"/>
                </a:solidFill>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7" name="내용 개체 틀 6">
            <a:extLst>
              <a:ext uri="{FF2B5EF4-FFF2-40B4-BE49-F238E27FC236}">
                <a16:creationId xmlns:a16="http://schemas.microsoft.com/office/drawing/2014/main" id="{053FFEDA-E57B-DF13-2394-A1514E15F85A}"/>
              </a:ext>
            </a:extLst>
          </p:cNvPr>
          <p:cNvSpPr>
            <a:spLocks noGrp="1"/>
          </p:cNvSpPr>
          <p:nvPr>
            <p:ph sz="quarter" idx="14" hasCustomPrompt="1"/>
          </p:nvPr>
        </p:nvSpPr>
        <p:spPr>
          <a:xfrm>
            <a:off x="381128" y="3657600"/>
            <a:ext cx="8226425" cy="1689620"/>
          </a:xfrm>
        </p:spPr>
        <p:txBody>
          <a:bodyPr rtlCol="0">
            <a:normAutofit/>
          </a:bodyPr>
          <a:lstStyle>
            <a:lvl1pPr marL="0" indent="0">
              <a:buNone/>
              <a:defRPr sz="1800">
                <a:solidFill>
                  <a:schemeClr val="tx1"/>
                </a:solidFill>
                <a:latin typeface="Malgun Gothic" panose="020B0503020000020004" pitchFamily="34" charset="-127"/>
                <a:ea typeface="Malgun Gothic" panose="020B0503020000020004" pitchFamily="34" charset="-127"/>
              </a:defRPr>
            </a:lvl1pPr>
            <a:lvl2pPr marL="228600" indent="0">
              <a:buNone/>
              <a:defRPr sz="1600">
                <a:solidFill>
                  <a:schemeClr val="tx1"/>
                </a:solidFill>
                <a:latin typeface="Malgun Gothic" panose="020B0503020000020004" pitchFamily="34" charset="-127"/>
                <a:ea typeface="Malgun Gothic" panose="020B0503020000020004" pitchFamily="34" charset="-127"/>
              </a:defRPr>
            </a:lvl2pPr>
            <a:lvl3pPr marL="457200" indent="0">
              <a:buNone/>
              <a:defRPr sz="1400">
                <a:solidFill>
                  <a:schemeClr val="tx1"/>
                </a:solidFill>
                <a:latin typeface="Malgun Gothic" panose="020B0503020000020004" pitchFamily="34" charset="-127"/>
                <a:ea typeface="Malgun Gothic" panose="020B0503020000020004" pitchFamily="34" charset="-127"/>
              </a:defRPr>
            </a:lvl3pPr>
            <a:lvl4pPr marL="685800" indent="0">
              <a:buNone/>
              <a:defRPr sz="1400">
                <a:solidFill>
                  <a:schemeClr val="tx1"/>
                </a:solidFill>
                <a:latin typeface="Malgun Gothic" panose="020B0503020000020004" pitchFamily="34" charset="-127"/>
                <a:ea typeface="Malgun Gothic" panose="020B0503020000020004" pitchFamily="34" charset="-127"/>
              </a:defRPr>
            </a:lvl4pPr>
            <a:lvl5pPr marL="914400" indent="0">
              <a:buNone/>
              <a:defRPr sz="1200">
                <a:solidFill>
                  <a:schemeClr val="tx1"/>
                </a:solidFill>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4" name="바닥글 개체 틀 3">
            <a:extLst>
              <a:ext uri="{FF2B5EF4-FFF2-40B4-BE49-F238E27FC236}">
                <a16:creationId xmlns:a16="http://schemas.microsoft.com/office/drawing/2014/main" id="{D720FF9D-2FDC-479B-8067-BE09112767E3}"/>
              </a:ext>
            </a:extLst>
          </p:cNvPr>
          <p:cNvSpPr>
            <a:spLocks noGrp="1"/>
          </p:cNvSpPr>
          <p:nvPr>
            <p:ph type="ftr" sz="quarter" idx="16"/>
          </p:nvPr>
        </p:nvSpPr>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p>
        </p:txBody>
      </p:sp>
      <p:sp>
        <p:nvSpPr>
          <p:cNvPr id="3" name="날짜 개체 틀 2">
            <a:extLst>
              <a:ext uri="{FF2B5EF4-FFF2-40B4-BE49-F238E27FC236}">
                <a16:creationId xmlns:a16="http://schemas.microsoft.com/office/drawing/2014/main" id="{F73513EE-DA6F-493D-D79A-DB63A6DE89A2}"/>
              </a:ext>
            </a:extLst>
          </p:cNvPr>
          <p:cNvSpPr>
            <a:spLocks noGrp="1"/>
          </p:cNvSpPr>
          <p:nvPr>
            <p:ph type="dt" sz="half" idx="15"/>
          </p:nvPr>
        </p:nvSpPr>
        <p:spPr/>
        <p:txBody>
          <a:bodyPr rtlCol="0"/>
          <a:lstStyle>
            <a:lvl1pPr>
              <a:defRPr>
                <a:solidFill>
                  <a:schemeClr val="tx1"/>
                </a:solidFill>
              </a:defRPr>
            </a:lvl1pPr>
          </a:lstStyle>
          <a:p>
            <a:pPr rtl="0"/>
            <a:r>
              <a:rPr lang="en-US"/>
              <a:t>2025/11/25</a:t>
            </a:r>
          </a:p>
        </p:txBody>
      </p:sp>
      <p:sp>
        <p:nvSpPr>
          <p:cNvPr id="5" name="슬라이드 번호 개체 틀 4">
            <a:extLst>
              <a:ext uri="{FF2B5EF4-FFF2-40B4-BE49-F238E27FC236}">
                <a16:creationId xmlns:a16="http://schemas.microsoft.com/office/drawing/2014/main" id="{787F128B-EBE3-DEDC-3074-059B36D56FCE}"/>
              </a:ext>
            </a:extLst>
          </p:cNvPr>
          <p:cNvSpPr>
            <a:spLocks noGrp="1"/>
          </p:cNvSpPr>
          <p:nvPr>
            <p:ph type="sldNum" sz="quarter" idx="17"/>
          </p:nvPr>
        </p:nvSpPr>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235912705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두 개의 내용">
    <p:bg>
      <p:bgPr>
        <a:solidFill>
          <a:schemeClr val="bg1"/>
        </a:solidFill>
        <a:effectLst/>
      </p:bgPr>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F7AADE5D-9EBB-FD2B-6B9B-CB2C00AAE7C3}"/>
              </a:ext>
            </a:extLst>
          </p:cNvPr>
          <p:cNvSpPr>
            <a:spLocks noGrp="1"/>
          </p:cNvSpPr>
          <p:nvPr>
            <p:ph type="title" hasCustomPrompt="1"/>
          </p:nvPr>
        </p:nvSpPr>
        <p:spPr>
          <a:xfrm>
            <a:off x="381000" y="691835"/>
            <a:ext cx="11430000" cy="908365"/>
          </a:xfrm>
          <a:prstGeom prst="rect">
            <a:avLst/>
          </a:prstGeom>
        </p:spPr>
        <p:txBody>
          <a:bodyPr vert="horz" lIns="91440" tIns="45720" rIns="91440" bIns="45720" rtlCol="0" anchor="t">
            <a:normAutofit/>
          </a:bodyPr>
          <a:lstStyle>
            <a:lvl1pPr>
              <a:defRPr>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4" name="내용 개체 틀 3">
            <a:extLst>
              <a:ext uri="{FF2B5EF4-FFF2-40B4-BE49-F238E27FC236}">
                <a16:creationId xmlns:a16="http://schemas.microsoft.com/office/drawing/2014/main" id="{6627D5A5-84C3-7EDE-A8EB-2DE057DE46AB}"/>
              </a:ext>
            </a:extLst>
          </p:cNvPr>
          <p:cNvSpPr>
            <a:spLocks noGrp="1"/>
          </p:cNvSpPr>
          <p:nvPr>
            <p:ph sz="quarter" idx="15" hasCustomPrompt="1"/>
          </p:nvPr>
        </p:nvSpPr>
        <p:spPr>
          <a:xfrm>
            <a:off x="381000" y="1825625"/>
            <a:ext cx="5257800" cy="4340540"/>
          </a:xfrm>
        </p:spPr>
        <p:txBody>
          <a:bodyPr rtlCol="0">
            <a:normAutofit/>
          </a:bodyPr>
          <a:lstStyle>
            <a:lvl1pPr>
              <a:defRPr b="0" i="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10" name="내용 개체 틀 9">
            <a:extLst>
              <a:ext uri="{FF2B5EF4-FFF2-40B4-BE49-F238E27FC236}">
                <a16:creationId xmlns:a16="http://schemas.microsoft.com/office/drawing/2014/main" id="{D54150AE-A7C6-D328-35D7-F5B840930E3B}"/>
              </a:ext>
            </a:extLst>
          </p:cNvPr>
          <p:cNvSpPr>
            <a:spLocks noGrp="1"/>
          </p:cNvSpPr>
          <p:nvPr>
            <p:ph sz="quarter" idx="16" hasCustomPrompt="1"/>
          </p:nvPr>
        </p:nvSpPr>
        <p:spPr>
          <a:xfrm>
            <a:off x="6553200" y="1825625"/>
            <a:ext cx="5257800" cy="4340540"/>
          </a:xfrm>
        </p:spPr>
        <p:txBody>
          <a:bodyPr rtlCol="0">
            <a:normAutofit/>
          </a:bodyPr>
          <a:lstStyle>
            <a:lvl1pPr>
              <a:defRPr b="0" i="0">
                <a:latin typeface="Malgun Gothic" panose="020B0503020000020004" pitchFamily="34" charset="-127"/>
                <a:ea typeface="Malgun Gothic" panose="020B0503020000020004" pitchFamily="34" charset="-127"/>
              </a:defRPr>
            </a:lvl1pPr>
            <a:lvl2pPr>
              <a:defRPr b="0" i="0">
                <a:latin typeface="Malgun Gothic" panose="020B0503020000020004" pitchFamily="34" charset="-127"/>
                <a:ea typeface="Malgun Gothic" panose="020B0503020000020004" pitchFamily="34" charset="-127"/>
              </a:defRPr>
            </a:lvl2pPr>
            <a:lvl3pPr>
              <a:defRPr b="0" i="0">
                <a:latin typeface="Malgun Gothic" panose="020B0503020000020004" pitchFamily="34" charset="-127"/>
                <a:ea typeface="Malgun Gothic" panose="020B0503020000020004" pitchFamily="34" charset="-127"/>
              </a:defRPr>
            </a:lvl3pPr>
            <a:lvl4pPr>
              <a:defRPr b="0" i="0">
                <a:latin typeface="Malgun Gothic" panose="020B0503020000020004" pitchFamily="34" charset="-127"/>
                <a:ea typeface="Malgun Gothic" panose="020B0503020000020004" pitchFamily="34" charset="-127"/>
              </a:defRPr>
            </a:lvl4pPr>
            <a:lvl5pPr>
              <a:defRPr b="0" i="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5" name="바닥글 개체 틀 4">
            <a:extLst>
              <a:ext uri="{FF2B5EF4-FFF2-40B4-BE49-F238E27FC236}">
                <a16:creationId xmlns:a16="http://schemas.microsoft.com/office/drawing/2014/main" id="{A0529E1D-85A3-AFE0-0936-A45EA8FEC503}"/>
              </a:ext>
            </a:extLst>
          </p:cNvPr>
          <p:cNvSpPr>
            <a:spLocks noGrp="1"/>
          </p:cNvSpPr>
          <p:nvPr>
            <p:ph type="ftr" sz="quarter" idx="18"/>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3" name="날짜 개체 틀 2">
            <a:extLst>
              <a:ext uri="{FF2B5EF4-FFF2-40B4-BE49-F238E27FC236}">
                <a16:creationId xmlns:a16="http://schemas.microsoft.com/office/drawing/2014/main" id="{73D344AB-8B83-76F2-09B9-2D606269ECC5}"/>
              </a:ext>
            </a:extLst>
          </p:cNvPr>
          <p:cNvSpPr>
            <a:spLocks noGrp="1"/>
          </p:cNvSpPr>
          <p:nvPr>
            <p:ph type="dt" sz="half" idx="17"/>
          </p:nvPr>
        </p:nvSpPr>
        <p:spPr/>
        <p:txBody>
          <a:bodyPr rtlCol="0"/>
          <a:lstStyle/>
          <a:p>
            <a:pPr rtl="0"/>
            <a:r>
              <a:rPr lang="en-US"/>
              <a:t>2025/11/25</a:t>
            </a:r>
          </a:p>
        </p:txBody>
      </p:sp>
      <p:sp>
        <p:nvSpPr>
          <p:cNvPr id="7" name="슬라이드 번호 개체 틀 6">
            <a:extLst>
              <a:ext uri="{FF2B5EF4-FFF2-40B4-BE49-F238E27FC236}">
                <a16:creationId xmlns:a16="http://schemas.microsoft.com/office/drawing/2014/main" id="{1BE82BE9-2D98-AA2B-044A-3F2246C64032}"/>
              </a:ext>
            </a:extLst>
          </p:cNvPr>
          <p:cNvSpPr>
            <a:spLocks noGrp="1"/>
          </p:cNvSpPr>
          <p:nvPr>
            <p:ph type="sldNum" sz="quarter" idx="19"/>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70801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4">
    <p:bg>
      <p:bgPr>
        <a:solidFill>
          <a:schemeClr val="bg1"/>
        </a:solidFill>
        <a:effectLst/>
      </p:bgPr>
    </p:bg>
    <p:spTree>
      <p:nvGrpSpPr>
        <p:cNvPr id="1" name=""/>
        <p:cNvGrpSpPr/>
        <p:nvPr/>
      </p:nvGrpSpPr>
      <p:grpSpPr>
        <a:xfrm>
          <a:off x="0" y="0"/>
          <a:ext cx="0" cy="0"/>
          <a:chOff x="0" y="0"/>
          <a:chExt cx="0" cy="0"/>
        </a:xfrm>
      </p:grpSpPr>
      <p:pic>
        <p:nvPicPr>
          <p:cNvPr id="8" name="그림 7" descr="파란색과 분홍색 그라데이션의 흐릿한 이미지&#10;&#10;AI 생성 콘텐츠는 부정확할 수 있습니다.">
            <a:extLst>
              <a:ext uri="{FF2B5EF4-FFF2-40B4-BE49-F238E27FC236}">
                <a16:creationId xmlns:a16="http://schemas.microsoft.com/office/drawing/2014/main" id="{DE9BAE23-5B02-7784-4C10-09E5C32B23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제목 1">
            <a:extLst>
              <a:ext uri="{FF2B5EF4-FFF2-40B4-BE49-F238E27FC236}">
                <a16:creationId xmlns:a16="http://schemas.microsoft.com/office/drawing/2014/main" id="{EA453100-C9A1-0247-1B59-0CFA0C2BC0C1}"/>
              </a:ext>
            </a:extLst>
          </p:cNvPr>
          <p:cNvSpPr>
            <a:spLocks noGrp="1"/>
          </p:cNvSpPr>
          <p:nvPr>
            <p:ph type="ctrTitle" hasCustomPrompt="1"/>
          </p:nvPr>
        </p:nvSpPr>
        <p:spPr>
          <a:xfrm>
            <a:off x="381000" y="838200"/>
            <a:ext cx="11430000" cy="3657600"/>
          </a:xfrm>
        </p:spPr>
        <p:txBody>
          <a:bodyPr vert="horz" lIns="91440" tIns="45720" rIns="91440" bIns="45720" rtlCol="0" anchor="b">
            <a:normAutofit/>
          </a:bodyPr>
          <a:lstStyle>
            <a:lvl1pPr algn="r">
              <a:defRPr lang="en-US" sz="7800" dirty="0">
                <a:solidFill>
                  <a:schemeClr val="tx1"/>
                </a:solidFill>
                <a:latin typeface="Malgun Gothic" panose="020B0503020000020004" pitchFamily="34" charset="-127"/>
                <a:ea typeface="Malgun Gothic" panose="020B0503020000020004" pitchFamily="34" charset="-127"/>
              </a:defRPr>
            </a:lvl1pPr>
          </a:lstStyle>
          <a:p>
            <a:pPr lvl="0" rtl="0"/>
            <a:r>
              <a:rPr lang="ko"/>
              <a:t>마스터 제목 스타일 편집</a:t>
            </a:r>
          </a:p>
        </p:txBody>
      </p:sp>
      <p:sp>
        <p:nvSpPr>
          <p:cNvPr id="3" name="부제목 2">
            <a:extLst>
              <a:ext uri="{FF2B5EF4-FFF2-40B4-BE49-F238E27FC236}">
                <a16:creationId xmlns:a16="http://schemas.microsoft.com/office/drawing/2014/main" id="{7143F882-C21D-9051-E025-9CB6D3A7255D}"/>
              </a:ext>
            </a:extLst>
          </p:cNvPr>
          <p:cNvSpPr>
            <a:spLocks noGrp="1"/>
          </p:cNvSpPr>
          <p:nvPr>
            <p:ph type="subTitle" idx="1" hasCustomPrompt="1"/>
          </p:nvPr>
        </p:nvSpPr>
        <p:spPr>
          <a:xfrm>
            <a:off x="380999" y="4522304"/>
            <a:ext cx="11423901" cy="1200698"/>
          </a:xfrm>
        </p:spPr>
        <p:txBody>
          <a:bodyPr vert="horz" lIns="91440" tIns="45720" rIns="91440" bIns="45720" rtlCol="0" anchor="t">
            <a:normAutofit/>
          </a:bodyPr>
          <a:lstStyle>
            <a:lvl1pPr marL="0" indent="0" algn="r">
              <a:buNone/>
              <a:defRPr lang="en-US" sz="2400" dirty="0">
                <a:solidFill>
                  <a:schemeClr val="tx1"/>
                </a:solidFill>
                <a:latin typeface="Malgun Gothic" panose="020B0503020000020004" pitchFamily="34" charset="-127"/>
                <a:ea typeface="Malgun Gothic" panose="020B0503020000020004" pitchFamily="34" charset="-127"/>
              </a:defRPr>
            </a:lvl1pPr>
          </a:lstStyle>
          <a:p>
            <a:pPr lvl="0" rtl="0"/>
            <a:r>
              <a:rPr lang="ko"/>
              <a:t>클릭하여 마스터 부제목 스타일 편집</a:t>
            </a:r>
          </a:p>
        </p:txBody>
      </p:sp>
      <p:sp>
        <p:nvSpPr>
          <p:cNvPr id="5" name="바닥글 개체 틀 4">
            <a:extLst>
              <a:ext uri="{FF2B5EF4-FFF2-40B4-BE49-F238E27FC236}">
                <a16:creationId xmlns:a16="http://schemas.microsoft.com/office/drawing/2014/main" id="{52964A10-FC71-EA8C-A80C-6591AA1FBC4D}"/>
              </a:ext>
            </a:extLst>
          </p:cNvPr>
          <p:cNvSpPr>
            <a:spLocks noGrp="1"/>
          </p:cNvSpPr>
          <p:nvPr>
            <p:ph type="ftr" sz="quarter" idx="11"/>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4" name="날짜 개체 틀 3">
            <a:extLst>
              <a:ext uri="{FF2B5EF4-FFF2-40B4-BE49-F238E27FC236}">
                <a16:creationId xmlns:a16="http://schemas.microsoft.com/office/drawing/2014/main" id="{A69B2810-D299-45D4-10D3-829D813C5667}"/>
              </a:ext>
            </a:extLst>
          </p:cNvPr>
          <p:cNvSpPr>
            <a:spLocks noGrp="1"/>
          </p:cNvSpPr>
          <p:nvPr>
            <p:ph type="dt" sz="half" idx="10"/>
          </p:nvPr>
        </p:nvSpPr>
        <p:spPr/>
        <p:txBody>
          <a:bodyPr rtlCol="0"/>
          <a:lstStyle/>
          <a:p>
            <a:pPr rtl="0"/>
            <a:r>
              <a:rPr lang="en-US"/>
              <a:t>2025/11/25</a:t>
            </a:r>
          </a:p>
        </p:txBody>
      </p:sp>
      <p:sp>
        <p:nvSpPr>
          <p:cNvPr id="6" name="슬라이드 번호 개체 틀 5">
            <a:extLst>
              <a:ext uri="{FF2B5EF4-FFF2-40B4-BE49-F238E27FC236}">
                <a16:creationId xmlns:a16="http://schemas.microsoft.com/office/drawing/2014/main" id="{2ACA30D0-2A71-E8EE-55DA-B29C4CC84EB9}"/>
              </a:ext>
            </a:extLst>
          </p:cNvPr>
          <p:cNvSpPr>
            <a:spLocks noGrp="1"/>
          </p:cNvSpPr>
          <p:nvPr>
            <p:ph type="sldNum" sz="quarter" idx="12"/>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245791974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비교">
    <p:bg>
      <p:bgPr>
        <a:solidFill>
          <a:schemeClr val="bg1"/>
        </a:solidFill>
        <a:effectLst/>
      </p:bgPr>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03AD6F4F-390B-6FF8-9E31-3FB02C46F3D5}"/>
              </a:ext>
            </a:extLst>
          </p:cNvPr>
          <p:cNvSpPr>
            <a:spLocks noGrp="1"/>
          </p:cNvSpPr>
          <p:nvPr>
            <p:ph type="title" hasCustomPrompt="1"/>
          </p:nvPr>
        </p:nvSpPr>
        <p:spPr>
          <a:xfrm>
            <a:off x="380999" y="691835"/>
            <a:ext cx="11423901" cy="908365"/>
          </a:xfrm>
          <a:prstGeom prst="rect">
            <a:avLst/>
          </a:prstGeom>
        </p:spPr>
        <p:txBody>
          <a:bodyPr vert="horz" lIns="91440" tIns="45720" rIns="91440" bIns="45720" rtlCol="0" anchor="t">
            <a:normAutofit/>
          </a:bodyPr>
          <a:lstStyle>
            <a:lvl1pPr>
              <a:defRPr>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3" name="텍스트 개체 틀 2">
            <a:extLst>
              <a:ext uri="{FF2B5EF4-FFF2-40B4-BE49-F238E27FC236}">
                <a16:creationId xmlns:a16="http://schemas.microsoft.com/office/drawing/2014/main" id="{61CD26D4-290A-F0ED-7D62-41EDA6FEC2B9}"/>
              </a:ext>
            </a:extLst>
          </p:cNvPr>
          <p:cNvSpPr>
            <a:spLocks noGrp="1"/>
          </p:cNvSpPr>
          <p:nvPr>
            <p:ph type="body" idx="1" hasCustomPrompt="1"/>
          </p:nvPr>
        </p:nvSpPr>
        <p:spPr>
          <a:xfrm>
            <a:off x="380999" y="1685735"/>
            <a:ext cx="5257801" cy="559834"/>
          </a:xfrm>
        </p:spPr>
        <p:txBody>
          <a:bodyPr rtlCol="0" anchor="ctr">
            <a:normAutofit/>
          </a:bodyPr>
          <a:lstStyle>
            <a:lvl1pPr marL="0" indent="0">
              <a:lnSpc>
                <a:spcPct val="90000"/>
              </a:lnSpc>
              <a:buNone/>
              <a:defRPr sz="1600" b="1" cap="all" baseline="0">
                <a:latin typeface="Malgun Gothic" panose="020B0503020000020004" pitchFamily="34" charset="-127"/>
                <a:ea typeface="Malgun Gothic" panose="020B0503020000020004" pitchFamily="34" charset="-12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ko"/>
              <a:t>마스터 텍스트 스타일을 편집하려면 클릭하세요.</a:t>
            </a:r>
          </a:p>
        </p:txBody>
      </p:sp>
      <p:sp>
        <p:nvSpPr>
          <p:cNvPr id="6" name="내용 개체 틀 5">
            <a:extLst>
              <a:ext uri="{FF2B5EF4-FFF2-40B4-BE49-F238E27FC236}">
                <a16:creationId xmlns:a16="http://schemas.microsoft.com/office/drawing/2014/main" id="{5776AAF7-C632-FCD0-6A60-E0EA4A52F229}"/>
              </a:ext>
            </a:extLst>
          </p:cNvPr>
          <p:cNvSpPr>
            <a:spLocks noGrp="1"/>
          </p:cNvSpPr>
          <p:nvPr>
            <p:ph sz="quarter" idx="15" hasCustomPrompt="1"/>
          </p:nvPr>
        </p:nvSpPr>
        <p:spPr>
          <a:xfrm>
            <a:off x="380999" y="2331103"/>
            <a:ext cx="5257801" cy="3835061"/>
          </a:xfrm>
        </p:spPr>
        <p:txBody>
          <a:bodyPr rtlCol="0">
            <a:normAutofit/>
          </a:bodyPr>
          <a:lstStyle>
            <a:lvl1pPr>
              <a:defRPr b="0" i="0">
                <a:latin typeface="Malgun Gothic" panose="020B0503020000020004" pitchFamily="34" charset="-127"/>
                <a:ea typeface="Malgun Gothic" panose="020B0503020000020004" pitchFamily="34" charset="-127"/>
              </a:defRPr>
            </a:lvl1pPr>
            <a:lvl2pPr>
              <a:defRPr b="0" i="0">
                <a:latin typeface="Malgun Gothic" panose="020B0503020000020004" pitchFamily="34" charset="-127"/>
                <a:ea typeface="Malgun Gothic" panose="020B0503020000020004" pitchFamily="34" charset="-127"/>
              </a:defRPr>
            </a:lvl2pPr>
            <a:lvl3pPr>
              <a:defRPr b="0" i="0">
                <a:latin typeface="Malgun Gothic" panose="020B0503020000020004" pitchFamily="34" charset="-127"/>
                <a:ea typeface="Malgun Gothic" panose="020B0503020000020004" pitchFamily="34" charset="-127"/>
              </a:defRPr>
            </a:lvl3pPr>
            <a:lvl4pPr>
              <a:defRPr b="0" i="0">
                <a:latin typeface="Malgun Gothic" panose="020B0503020000020004" pitchFamily="34" charset="-127"/>
                <a:ea typeface="Malgun Gothic" panose="020B0503020000020004" pitchFamily="34" charset="-127"/>
              </a:defRPr>
            </a:lvl4pPr>
            <a:lvl5pPr>
              <a:defRPr b="0" i="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5" name="텍스트 개체 틀 4">
            <a:extLst>
              <a:ext uri="{FF2B5EF4-FFF2-40B4-BE49-F238E27FC236}">
                <a16:creationId xmlns:a16="http://schemas.microsoft.com/office/drawing/2014/main" id="{06536620-C4F3-EEC3-DBF1-05196B1CBB55}"/>
              </a:ext>
            </a:extLst>
          </p:cNvPr>
          <p:cNvSpPr>
            <a:spLocks noGrp="1"/>
          </p:cNvSpPr>
          <p:nvPr>
            <p:ph type="body" sz="quarter" idx="3" hasCustomPrompt="1"/>
          </p:nvPr>
        </p:nvSpPr>
        <p:spPr>
          <a:xfrm>
            <a:off x="6553202" y="1685735"/>
            <a:ext cx="5251698" cy="559834"/>
          </a:xfrm>
        </p:spPr>
        <p:txBody>
          <a:bodyPr rtlCol="0" anchor="ctr">
            <a:normAutofit/>
          </a:bodyPr>
          <a:lstStyle>
            <a:lvl1pPr marL="0" indent="0">
              <a:lnSpc>
                <a:spcPct val="90000"/>
              </a:lnSpc>
              <a:buNone/>
              <a:defRPr sz="1600" b="1" cap="all" baseline="0">
                <a:latin typeface="Malgun Gothic" panose="020B0503020000020004" pitchFamily="34" charset="-127"/>
                <a:ea typeface="Malgun Gothic" panose="020B0503020000020004" pitchFamily="34" charset="-12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ko"/>
              <a:t>마스터 텍스트 스타일을 편집하려면 클릭하세요.</a:t>
            </a:r>
          </a:p>
        </p:txBody>
      </p:sp>
      <p:sp>
        <p:nvSpPr>
          <p:cNvPr id="12" name="내용 개체 틀 11">
            <a:extLst>
              <a:ext uri="{FF2B5EF4-FFF2-40B4-BE49-F238E27FC236}">
                <a16:creationId xmlns:a16="http://schemas.microsoft.com/office/drawing/2014/main" id="{CD998360-6973-27D8-8B08-ACAE10572B32}"/>
              </a:ext>
            </a:extLst>
          </p:cNvPr>
          <p:cNvSpPr>
            <a:spLocks noGrp="1"/>
          </p:cNvSpPr>
          <p:nvPr>
            <p:ph sz="quarter" idx="16" hasCustomPrompt="1"/>
          </p:nvPr>
        </p:nvSpPr>
        <p:spPr>
          <a:xfrm>
            <a:off x="6553202" y="2331103"/>
            <a:ext cx="5251698" cy="3835061"/>
          </a:xfrm>
        </p:spPr>
        <p:txBody>
          <a:bodyPr rtlCol="0">
            <a:normAutofit/>
          </a:bodyPr>
          <a:lstStyle>
            <a:lvl1pPr>
              <a:defRPr b="0" i="0">
                <a:latin typeface="Malgun Gothic" panose="020B0503020000020004" pitchFamily="34" charset="-127"/>
                <a:ea typeface="Malgun Gothic" panose="020B0503020000020004" pitchFamily="34" charset="-127"/>
              </a:defRPr>
            </a:lvl1pPr>
            <a:lvl2pPr>
              <a:defRPr b="0">
                <a:latin typeface="Malgun Gothic" panose="020B0503020000020004" pitchFamily="34" charset="-127"/>
                <a:ea typeface="Malgun Gothic" panose="020B0503020000020004" pitchFamily="34" charset="-127"/>
              </a:defRPr>
            </a:lvl2pPr>
            <a:lvl3pPr>
              <a:defRPr b="0">
                <a:latin typeface="Malgun Gothic" panose="020B0503020000020004" pitchFamily="34" charset="-127"/>
                <a:ea typeface="Malgun Gothic" panose="020B0503020000020004" pitchFamily="34" charset="-127"/>
              </a:defRPr>
            </a:lvl3pPr>
            <a:lvl4pPr>
              <a:defRPr b="0">
                <a:latin typeface="Malgun Gothic" panose="020B0503020000020004" pitchFamily="34" charset="-127"/>
                <a:ea typeface="Malgun Gothic" panose="020B0503020000020004" pitchFamily="34" charset="-127"/>
              </a:defRPr>
            </a:lvl4pPr>
            <a:lvl5pPr>
              <a:defRPr b="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8" name="바닥글 개체 틀 7">
            <a:extLst>
              <a:ext uri="{FF2B5EF4-FFF2-40B4-BE49-F238E27FC236}">
                <a16:creationId xmlns:a16="http://schemas.microsoft.com/office/drawing/2014/main" id="{83F03A7F-FEC3-F367-DE4A-A57EE3DFBD55}"/>
              </a:ext>
            </a:extLst>
          </p:cNvPr>
          <p:cNvSpPr>
            <a:spLocks noGrp="1"/>
          </p:cNvSpPr>
          <p:nvPr>
            <p:ph type="ftr" sz="quarter" idx="18"/>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4" name="날짜 개체 틀 3">
            <a:extLst>
              <a:ext uri="{FF2B5EF4-FFF2-40B4-BE49-F238E27FC236}">
                <a16:creationId xmlns:a16="http://schemas.microsoft.com/office/drawing/2014/main" id="{0D19E03A-C423-F4E4-B5E7-420AAD9003B1}"/>
              </a:ext>
            </a:extLst>
          </p:cNvPr>
          <p:cNvSpPr>
            <a:spLocks noGrp="1"/>
          </p:cNvSpPr>
          <p:nvPr>
            <p:ph type="dt" sz="half" idx="17"/>
          </p:nvPr>
        </p:nvSpPr>
        <p:spPr/>
        <p:txBody>
          <a:bodyPr rtlCol="0"/>
          <a:lstStyle/>
          <a:p>
            <a:pPr rtl="0"/>
            <a:r>
              <a:rPr lang="en-US"/>
              <a:t>2025/11/25</a:t>
            </a:r>
          </a:p>
        </p:txBody>
      </p:sp>
      <p:sp>
        <p:nvSpPr>
          <p:cNvPr id="9" name="슬라이드 번호 개체 틀 8">
            <a:extLst>
              <a:ext uri="{FF2B5EF4-FFF2-40B4-BE49-F238E27FC236}">
                <a16:creationId xmlns:a16="http://schemas.microsoft.com/office/drawing/2014/main" id="{473C867C-7E64-405A-197E-407BA7C3D9D6}"/>
              </a:ext>
            </a:extLst>
          </p:cNvPr>
          <p:cNvSpPr>
            <a:spLocks noGrp="1"/>
          </p:cNvSpPr>
          <p:nvPr>
            <p:ph type="sldNum" sz="quarter" idx="19"/>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2745468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제목만">
    <p:bg>
      <p:bgPr>
        <a:solidFill>
          <a:schemeClr val="bg1"/>
        </a:solidFill>
        <a:effectLst/>
      </p:bgPr>
    </p:bg>
    <p:spTree>
      <p:nvGrpSpPr>
        <p:cNvPr id="1" name=""/>
        <p:cNvGrpSpPr/>
        <p:nvPr/>
      </p:nvGrpSpPr>
      <p:grpSpPr>
        <a:xfrm>
          <a:off x="0" y="0"/>
          <a:ext cx="0" cy="0"/>
          <a:chOff x="0" y="0"/>
          <a:chExt cx="0" cy="0"/>
        </a:xfrm>
      </p:grpSpPr>
      <p:sp>
        <p:nvSpPr>
          <p:cNvPr id="4" name="제목 개체 틀 1">
            <a:extLst>
              <a:ext uri="{FF2B5EF4-FFF2-40B4-BE49-F238E27FC236}">
                <a16:creationId xmlns:a16="http://schemas.microsoft.com/office/drawing/2014/main" id="{03A9018E-4D2C-5352-B5C2-2A1DC050B19F}"/>
              </a:ext>
            </a:extLst>
          </p:cNvPr>
          <p:cNvSpPr>
            <a:spLocks noGrp="1"/>
          </p:cNvSpPr>
          <p:nvPr>
            <p:ph type="title" hasCustomPrompt="1"/>
          </p:nvPr>
        </p:nvSpPr>
        <p:spPr>
          <a:xfrm>
            <a:off x="381000" y="691835"/>
            <a:ext cx="11430000" cy="908365"/>
          </a:xfrm>
          <a:prstGeom prst="rect">
            <a:avLst/>
          </a:prstGeom>
        </p:spPr>
        <p:txBody>
          <a:bodyPr vert="horz" lIns="91440" tIns="45720" rIns="91440" bIns="45720" rtlCol="0" anchor="t">
            <a:normAutofit/>
          </a:bodyPr>
          <a:lstStyle>
            <a:lvl1pPr>
              <a:defRPr>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3" name="바닥글 개체 틀 2">
            <a:extLst>
              <a:ext uri="{FF2B5EF4-FFF2-40B4-BE49-F238E27FC236}">
                <a16:creationId xmlns:a16="http://schemas.microsoft.com/office/drawing/2014/main" id="{B9A19522-5E48-ACCC-D97B-E414BD049245}"/>
              </a:ext>
            </a:extLst>
          </p:cNvPr>
          <p:cNvSpPr>
            <a:spLocks noGrp="1"/>
          </p:cNvSpPr>
          <p:nvPr>
            <p:ph type="ftr" sz="quarter" idx="11"/>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2" name="날짜 개체 틀 1">
            <a:extLst>
              <a:ext uri="{FF2B5EF4-FFF2-40B4-BE49-F238E27FC236}">
                <a16:creationId xmlns:a16="http://schemas.microsoft.com/office/drawing/2014/main" id="{A8C712FE-7A30-4576-5CDD-D89D4B42C08F}"/>
              </a:ext>
            </a:extLst>
          </p:cNvPr>
          <p:cNvSpPr>
            <a:spLocks noGrp="1"/>
          </p:cNvSpPr>
          <p:nvPr>
            <p:ph type="dt" sz="half" idx="10"/>
          </p:nvPr>
        </p:nvSpPr>
        <p:spPr/>
        <p:txBody>
          <a:bodyPr rtlCol="0"/>
          <a:lstStyle/>
          <a:p>
            <a:pPr rtl="0"/>
            <a:r>
              <a:rPr lang="en-US"/>
              <a:t>2025/11/25</a:t>
            </a:r>
          </a:p>
        </p:txBody>
      </p:sp>
      <p:sp>
        <p:nvSpPr>
          <p:cNvPr id="6" name="슬라이드 번호 개체 틀 5">
            <a:extLst>
              <a:ext uri="{FF2B5EF4-FFF2-40B4-BE49-F238E27FC236}">
                <a16:creationId xmlns:a16="http://schemas.microsoft.com/office/drawing/2014/main" id="{9E1BD9D6-59C6-2EA3-9C8E-897EAAA32010}"/>
              </a:ext>
            </a:extLst>
          </p:cNvPr>
          <p:cNvSpPr>
            <a:spLocks noGrp="1"/>
          </p:cNvSpPr>
          <p:nvPr>
            <p:ph type="sldNum" sz="quarter" idx="12"/>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1940147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비어 있음">
    <p:bg>
      <p:bgPr>
        <a:solidFill>
          <a:schemeClr val="bg1"/>
        </a:solidFill>
        <a:effectLst/>
      </p:bgPr>
    </p:bg>
    <p:spTree>
      <p:nvGrpSpPr>
        <p:cNvPr id="1" name=""/>
        <p:cNvGrpSpPr/>
        <p:nvPr/>
      </p:nvGrpSpPr>
      <p:grpSpPr>
        <a:xfrm>
          <a:off x="0" y="0"/>
          <a:ext cx="0" cy="0"/>
          <a:chOff x="0" y="0"/>
          <a:chExt cx="0" cy="0"/>
        </a:xfrm>
      </p:grpSpPr>
      <p:sp>
        <p:nvSpPr>
          <p:cNvPr id="3" name="바닥글 개체 틀 2">
            <a:extLst>
              <a:ext uri="{FF2B5EF4-FFF2-40B4-BE49-F238E27FC236}">
                <a16:creationId xmlns:a16="http://schemas.microsoft.com/office/drawing/2014/main" id="{9164CBE7-122C-372F-CA47-78DB47D4D2EA}"/>
              </a:ext>
            </a:extLst>
          </p:cNvPr>
          <p:cNvSpPr>
            <a:spLocks noGrp="1"/>
          </p:cNvSpPr>
          <p:nvPr>
            <p:ph type="ftr" sz="quarter" idx="11"/>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2" name="날짜 개체 틀 1">
            <a:extLst>
              <a:ext uri="{FF2B5EF4-FFF2-40B4-BE49-F238E27FC236}">
                <a16:creationId xmlns:a16="http://schemas.microsoft.com/office/drawing/2014/main" id="{DA9B557C-A799-7ABC-34D9-85E81AF10CC1}"/>
              </a:ext>
            </a:extLst>
          </p:cNvPr>
          <p:cNvSpPr>
            <a:spLocks noGrp="1"/>
          </p:cNvSpPr>
          <p:nvPr>
            <p:ph type="dt" sz="half" idx="10"/>
          </p:nvPr>
        </p:nvSpPr>
        <p:spPr/>
        <p:txBody>
          <a:bodyPr rtlCol="0"/>
          <a:lstStyle/>
          <a:p>
            <a:pPr rtl="0"/>
            <a:r>
              <a:rPr lang="en-US"/>
              <a:t>2025/11/25</a:t>
            </a:r>
          </a:p>
        </p:txBody>
      </p:sp>
      <p:sp>
        <p:nvSpPr>
          <p:cNvPr id="4" name="슬라이드 번호 개체 틀 3">
            <a:extLst>
              <a:ext uri="{FF2B5EF4-FFF2-40B4-BE49-F238E27FC236}">
                <a16:creationId xmlns:a16="http://schemas.microsoft.com/office/drawing/2014/main" id="{40E2A6A8-952D-B9FE-5DB7-B5C9059B477B}"/>
              </a:ext>
            </a:extLst>
          </p:cNvPr>
          <p:cNvSpPr>
            <a:spLocks noGrp="1"/>
          </p:cNvSpPr>
          <p:nvPr>
            <p:ph type="sldNum" sz="quarter" idx="12"/>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4127350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캡션 있는 콘텐츠">
    <p:bg>
      <p:bgPr>
        <a:solidFill>
          <a:schemeClr val="bg1"/>
        </a:solidFill>
        <a:effectLst/>
      </p:bgPr>
    </p:bg>
    <p:spTree>
      <p:nvGrpSpPr>
        <p:cNvPr id="1" name=""/>
        <p:cNvGrpSpPr/>
        <p:nvPr/>
      </p:nvGrpSpPr>
      <p:grpSpPr>
        <a:xfrm>
          <a:off x="0" y="0"/>
          <a:ext cx="0" cy="0"/>
          <a:chOff x="0" y="0"/>
          <a:chExt cx="0" cy="0"/>
        </a:xfrm>
      </p:grpSpPr>
      <p:sp>
        <p:nvSpPr>
          <p:cNvPr id="5" name="제목 1">
            <a:extLst>
              <a:ext uri="{FF2B5EF4-FFF2-40B4-BE49-F238E27FC236}">
                <a16:creationId xmlns:a16="http://schemas.microsoft.com/office/drawing/2014/main" id="{9C13AB9D-812B-280C-98D2-D0786B08D086}"/>
              </a:ext>
            </a:extLst>
          </p:cNvPr>
          <p:cNvSpPr>
            <a:spLocks noGrp="1"/>
          </p:cNvSpPr>
          <p:nvPr>
            <p:ph type="title" hasCustomPrompt="1"/>
          </p:nvPr>
        </p:nvSpPr>
        <p:spPr>
          <a:xfrm>
            <a:off x="381000" y="685800"/>
            <a:ext cx="3886200" cy="1828800"/>
          </a:xfrm>
          <a:prstGeom prst="rect">
            <a:avLst/>
          </a:prstGeom>
        </p:spPr>
        <p:txBody>
          <a:bodyPr rtlCol="0" anchor="t">
            <a:normAutofit/>
          </a:bodyPr>
          <a:lstStyle>
            <a:lvl1pPr>
              <a:defRPr sz="28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6" name="텍스트 개체 틀 3">
            <a:extLst>
              <a:ext uri="{FF2B5EF4-FFF2-40B4-BE49-F238E27FC236}">
                <a16:creationId xmlns:a16="http://schemas.microsoft.com/office/drawing/2014/main" id="{1658B112-43AE-EA1E-F73B-B03C04A4EF17}"/>
              </a:ext>
            </a:extLst>
          </p:cNvPr>
          <p:cNvSpPr>
            <a:spLocks noGrp="1"/>
          </p:cNvSpPr>
          <p:nvPr>
            <p:ph type="body" sz="half" idx="2" hasCustomPrompt="1"/>
          </p:nvPr>
        </p:nvSpPr>
        <p:spPr>
          <a:xfrm>
            <a:off x="384048" y="2737561"/>
            <a:ext cx="3883152" cy="3434639"/>
          </a:xfrm>
        </p:spPr>
        <p:txBody>
          <a:bodyPr rtlCol="0" anchor="t">
            <a:normAutofit/>
          </a:bodyPr>
          <a:lstStyle>
            <a:lvl1pPr marL="0" indent="0">
              <a:buNone/>
              <a:defRPr sz="1600">
                <a:latin typeface="Malgun Gothic" panose="020B0503020000020004" pitchFamily="34" charset="-127"/>
                <a:ea typeface="Malgun Gothic" panose="020B0503020000020004" pitchFamily="34" charset="-12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ko"/>
              <a:t>마스터 텍스트 스타일을 편집하려면 클릭하세요.</a:t>
            </a:r>
          </a:p>
        </p:txBody>
      </p:sp>
      <p:sp>
        <p:nvSpPr>
          <p:cNvPr id="3" name="내용 개체 틀 2">
            <a:extLst>
              <a:ext uri="{FF2B5EF4-FFF2-40B4-BE49-F238E27FC236}">
                <a16:creationId xmlns:a16="http://schemas.microsoft.com/office/drawing/2014/main" id="{2F3B20A8-A604-C977-02C0-083BA8663484}"/>
              </a:ext>
            </a:extLst>
          </p:cNvPr>
          <p:cNvSpPr>
            <a:spLocks noGrp="1"/>
          </p:cNvSpPr>
          <p:nvPr>
            <p:ph idx="1" hasCustomPrompt="1"/>
          </p:nvPr>
        </p:nvSpPr>
        <p:spPr>
          <a:xfrm>
            <a:off x="5181600" y="685800"/>
            <a:ext cx="6629400" cy="5486400"/>
          </a:xfrm>
        </p:spPr>
        <p:txBody>
          <a:bodyPr vert="horz" lIns="91440" tIns="45720" rIns="91440" bIns="45720" rtlCol="0">
            <a:normAutofit/>
          </a:bodyPr>
          <a:lstStyle>
            <a:lvl1pPr>
              <a:defRPr lang="en-US" b="0" dirty="0">
                <a:latin typeface="Malgun Gothic" panose="020B0503020000020004" pitchFamily="34" charset="-127"/>
                <a:ea typeface="Malgun Gothic" panose="020B0503020000020004" pitchFamily="34" charset="-127"/>
              </a:defRPr>
            </a:lvl1pPr>
            <a:lvl2pPr>
              <a:defRPr lang="en-US" b="0" dirty="0">
                <a:latin typeface="Malgun Gothic" panose="020B0503020000020004" pitchFamily="34" charset="-127"/>
                <a:ea typeface="Malgun Gothic" panose="020B0503020000020004" pitchFamily="34" charset="-127"/>
              </a:defRPr>
            </a:lvl2pPr>
            <a:lvl3pPr>
              <a:defRPr lang="en-US" b="0" dirty="0">
                <a:latin typeface="Malgun Gothic" panose="020B0503020000020004" pitchFamily="34" charset="-127"/>
                <a:ea typeface="Malgun Gothic" panose="020B0503020000020004" pitchFamily="34" charset="-127"/>
              </a:defRPr>
            </a:lvl3pPr>
            <a:lvl4pPr>
              <a:defRPr lang="en-US" b="0" dirty="0">
                <a:latin typeface="Malgun Gothic" panose="020B0503020000020004" pitchFamily="34" charset="-127"/>
                <a:ea typeface="Malgun Gothic" panose="020B0503020000020004" pitchFamily="34" charset="-127"/>
              </a:defRPr>
            </a:lvl4pPr>
            <a:lvl5pPr>
              <a:defRPr lang="en-US" b="0" dirty="0">
                <a:latin typeface="Malgun Gothic" panose="020B0503020000020004" pitchFamily="34" charset="-127"/>
                <a:ea typeface="Malgun Gothic" panose="020B0503020000020004" pitchFamily="34" charset="-127"/>
              </a:defRPr>
            </a:lvl5p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4" name="바닥글 개체 틀 3">
            <a:extLst>
              <a:ext uri="{FF2B5EF4-FFF2-40B4-BE49-F238E27FC236}">
                <a16:creationId xmlns:a16="http://schemas.microsoft.com/office/drawing/2014/main" id="{6F577F46-C146-AC84-ACAE-CECFBBCFB470}"/>
              </a:ext>
            </a:extLst>
          </p:cNvPr>
          <p:cNvSpPr>
            <a:spLocks noGrp="1"/>
          </p:cNvSpPr>
          <p:nvPr>
            <p:ph type="ftr" sz="quarter" idx="11"/>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2" name="날짜 개체 틀 1">
            <a:extLst>
              <a:ext uri="{FF2B5EF4-FFF2-40B4-BE49-F238E27FC236}">
                <a16:creationId xmlns:a16="http://schemas.microsoft.com/office/drawing/2014/main" id="{99F9C08C-EAB9-2A31-7E24-36E761F312A9}"/>
              </a:ext>
            </a:extLst>
          </p:cNvPr>
          <p:cNvSpPr>
            <a:spLocks noGrp="1"/>
          </p:cNvSpPr>
          <p:nvPr>
            <p:ph type="dt" sz="half" idx="10"/>
          </p:nvPr>
        </p:nvSpPr>
        <p:spPr/>
        <p:txBody>
          <a:bodyPr rtlCol="0"/>
          <a:lstStyle/>
          <a:p>
            <a:pPr rtl="0"/>
            <a:r>
              <a:rPr lang="en-US"/>
              <a:t>2025/11/25</a:t>
            </a:r>
          </a:p>
        </p:txBody>
      </p:sp>
      <p:sp>
        <p:nvSpPr>
          <p:cNvPr id="7" name="슬라이드 번호 개체 틀 6">
            <a:extLst>
              <a:ext uri="{FF2B5EF4-FFF2-40B4-BE49-F238E27FC236}">
                <a16:creationId xmlns:a16="http://schemas.microsoft.com/office/drawing/2014/main" id="{9F0E3958-DD85-BB6B-F676-7404C1055874}"/>
              </a:ext>
            </a:extLst>
          </p:cNvPr>
          <p:cNvSpPr>
            <a:spLocks noGrp="1"/>
          </p:cNvSpPr>
          <p:nvPr>
            <p:ph type="sldNum" sz="quarter" idx="12"/>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7658978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캡션 있는 그림">
    <p:bg>
      <p:bgPr>
        <a:solidFill>
          <a:schemeClr val="bg1"/>
        </a:solid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FB06A09-98CF-FAC2-3708-AECC4360C651}"/>
              </a:ext>
            </a:extLst>
          </p:cNvPr>
          <p:cNvSpPr>
            <a:spLocks noGrp="1"/>
          </p:cNvSpPr>
          <p:nvPr>
            <p:ph type="title" hasCustomPrompt="1"/>
          </p:nvPr>
        </p:nvSpPr>
        <p:spPr>
          <a:xfrm>
            <a:off x="381000" y="685800"/>
            <a:ext cx="3886200" cy="1828800"/>
          </a:xfrm>
          <a:prstGeom prst="rect">
            <a:avLst/>
          </a:prstGeom>
        </p:spPr>
        <p:txBody>
          <a:bodyPr rtlCol="0" anchor="t">
            <a:normAutofit/>
          </a:bodyPr>
          <a:lstStyle>
            <a:lvl1pPr>
              <a:defRPr sz="2800">
                <a:latin typeface="Malgun Gothic" panose="020B0503020000020004" pitchFamily="34" charset="-127"/>
                <a:ea typeface="Malgun Gothic" panose="020B0503020000020004" pitchFamily="34" charset="-127"/>
              </a:defRPr>
            </a:lvl1pPr>
          </a:lstStyle>
          <a:p>
            <a:pPr rtl="0"/>
            <a:r>
              <a:rPr lang="ko"/>
              <a:t>마스터 제목 스타일 편집</a:t>
            </a:r>
          </a:p>
        </p:txBody>
      </p:sp>
      <p:sp>
        <p:nvSpPr>
          <p:cNvPr id="4" name="텍스트 개체 틀 3">
            <a:extLst>
              <a:ext uri="{FF2B5EF4-FFF2-40B4-BE49-F238E27FC236}">
                <a16:creationId xmlns:a16="http://schemas.microsoft.com/office/drawing/2014/main" id="{F32C4A61-EF2A-C5A5-B150-4448600B3937}"/>
              </a:ext>
            </a:extLst>
          </p:cNvPr>
          <p:cNvSpPr>
            <a:spLocks noGrp="1"/>
          </p:cNvSpPr>
          <p:nvPr>
            <p:ph type="body" sz="half" idx="2" hasCustomPrompt="1"/>
          </p:nvPr>
        </p:nvSpPr>
        <p:spPr>
          <a:xfrm>
            <a:off x="381000" y="2737562"/>
            <a:ext cx="3886200" cy="3434638"/>
          </a:xfrm>
        </p:spPr>
        <p:txBody>
          <a:bodyPr rtlCol="0" anchor="b">
            <a:normAutofit/>
          </a:bodyPr>
          <a:lstStyle>
            <a:lvl1pPr marL="0" indent="0">
              <a:buNone/>
              <a:defRPr sz="1600">
                <a:latin typeface="Malgun Gothic" panose="020B0503020000020004" pitchFamily="34" charset="-127"/>
                <a:ea typeface="Malgun Gothic" panose="020B0503020000020004" pitchFamily="34" charset="-12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ko"/>
              <a:t>마스터 텍스트 스타일을 편집하려면 클릭하세요.</a:t>
            </a:r>
          </a:p>
        </p:txBody>
      </p:sp>
      <p:sp>
        <p:nvSpPr>
          <p:cNvPr id="3" name="그림 개체 틀 11">
            <a:extLst>
              <a:ext uri="{FF2B5EF4-FFF2-40B4-BE49-F238E27FC236}">
                <a16:creationId xmlns:a16="http://schemas.microsoft.com/office/drawing/2014/main" id="{AAC09ED5-B2A4-445A-3B8D-189668803730}"/>
              </a:ext>
            </a:extLst>
          </p:cNvPr>
          <p:cNvSpPr>
            <a:spLocks noGrp="1"/>
          </p:cNvSpPr>
          <p:nvPr>
            <p:ph type="pic" sz="quarter" idx="15" hasCustomPrompt="1"/>
          </p:nvPr>
        </p:nvSpPr>
        <p:spPr>
          <a:xfrm>
            <a:off x="5167745" y="153416"/>
            <a:ext cx="6858000" cy="6552184"/>
          </a:xfrm>
          <a:custGeom>
            <a:avLst/>
            <a:gdLst>
              <a:gd name="connsiteX0" fmla="*/ 349250 w 6858000"/>
              <a:gd name="connsiteY0" fmla="*/ 0 h 6552184"/>
              <a:gd name="connsiteX1" fmla="*/ 6508751 w 6858000"/>
              <a:gd name="connsiteY1" fmla="*/ 0 h 6552184"/>
              <a:gd name="connsiteX2" fmla="*/ 6850905 w 6858000"/>
              <a:gd name="connsiteY2" fmla="*/ 278863 h 6552184"/>
              <a:gd name="connsiteX3" fmla="*/ 6858000 w 6858000"/>
              <a:gd name="connsiteY3" fmla="*/ 349239 h 6552184"/>
              <a:gd name="connsiteX4" fmla="*/ 6858000 w 6858000"/>
              <a:gd name="connsiteY4" fmla="*/ 5701612 h 6552184"/>
              <a:gd name="connsiteX5" fmla="*/ 6850905 w 6858000"/>
              <a:gd name="connsiteY5" fmla="*/ 5771987 h 6552184"/>
              <a:gd name="connsiteX6" fmla="*/ 6508751 w 6858000"/>
              <a:gd name="connsiteY6" fmla="*/ 6050852 h 6552184"/>
              <a:gd name="connsiteX7" fmla="*/ 3679660 w 6858000"/>
              <a:gd name="connsiteY7" fmla="*/ 6050852 h 6552184"/>
              <a:gd name="connsiteX8" fmla="*/ 3429000 w 6858000"/>
              <a:gd name="connsiteY8" fmla="*/ 6301512 h 6552184"/>
              <a:gd name="connsiteX9" fmla="*/ 3178340 w 6858000"/>
              <a:gd name="connsiteY9" fmla="*/ 6552184 h 6552184"/>
              <a:gd name="connsiteX10" fmla="*/ 349250 w 6858000"/>
              <a:gd name="connsiteY10" fmla="*/ 6552184 h 6552184"/>
              <a:gd name="connsiteX11" fmla="*/ 0 w 6858000"/>
              <a:gd name="connsiteY11" fmla="*/ 6202922 h 6552184"/>
              <a:gd name="connsiteX12" fmla="*/ 0 w 6858000"/>
              <a:gd name="connsiteY12" fmla="*/ 349250 h 6552184"/>
              <a:gd name="connsiteX13" fmla="*/ 349250 w 6858000"/>
              <a:gd name="connsiteY13"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0" h="6552184">
                <a:moveTo>
                  <a:pt x="349250" y="0"/>
                </a:moveTo>
                <a:lnTo>
                  <a:pt x="6508751" y="0"/>
                </a:lnTo>
                <a:cubicBezTo>
                  <a:pt x="6677526" y="0"/>
                  <a:pt x="6818339" y="119716"/>
                  <a:pt x="6850905" y="278863"/>
                </a:cubicBezTo>
                <a:lnTo>
                  <a:pt x="6858000" y="349239"/>
                </a:lnTo>
                <a:lnTo>
                  <a:pt x="6858000" y="5701612"/>
                </a:lnTo>
                <a:lnTo>
                  <a:pt x="6850905" y="5771987"/>
                </a:lnTo>
                <a:cubicBezTo>
                  <a:pt x="6818339" y="5931132"/>
                  <a:pt x="6677525" y="6050852"/>
                  <a:pt x="6508751" y="6050852"/>
                </a:cubicBezTo>
                <a:lnTo>
                  <a:pt x="3679660" y="6050852"/>
                </a:lnTo>
                <a:cubicBezTo>
                  <a:pt x="3541224" y="6050852"/>
                  <a:pt x="3429000" y="6163075"/>
                  <a:pt x="3429000" y="6301512"/>
                </a:cubicBezTo>
                <a:cubicBezTo>
                  <a:pt x="3429000" y="6439916"/>
                  <a:pt x="3316777" y="6552184"/>
                  <a:pt x="3178340" y="6552184"/>
                </a:cubicBezTo>
                <a:lnTo>
                  <a:pt x="349250" y="6552184"/>
                </a:lnTo>
                <a:cubicBezTo>
                  <a:pt x="156337" y="6552184"/>
                  <a:pt x="0" y="6395784"/>
                  <a:pt x="0" y="6202922"/>
                </a:cubicBezTo>
                <a:lnTo>
                  <a:pt x="0" y="349250"/>
                </a:lnTo>
                <a:cubicBezTo>
                  <a:pt x="0" y="156364"/>
                  <a:pt x="156337" y="0"/>
                  <a:pt x="349250" y="0"/>
                </a:cubicBezTo>
                <a:close/>
              </a:path>
            </a:pathLst>
          </a:custGeom>
          <a:blipFill>
            <a:blip r:embed="rId2">
              <a:alphaModFix amt="60000"/>
            </a:blip>
            <a:stretch>
              <a:fillRect/>
            </a:stretch>
          </a:blipFill>
        </p:spPr>
        <p:txBody>
          <a:bodyPr wrap="square" rtlCol="0">
            <a:normAutofit/>
          </a:bodyPr>
          <a:lstStyle>
            <a:lvl1pPr>
              <a:defRPr>
                <a:latin typeface="Malgun Gothic" panose="020B0503020000020004" pitchFamily="34" charset="-127"/>
                <a:ea typeface="Malgun Gothic" panose="020B0503020000020004" pitchFamily="34" charset="-127"/>
              </a:defRPr>
            </a:lvl1pPr>
          </a:lstStyle>
          <a:p>
            <a:pPr rtl="0"/>
            <a:r>
              <a:rPr lang="ko"/>
              <a:t>   </a:t>
            </a:r>
          </a:p>
        </p:txBody>
      </p:sp>
      <p:sp>
        <p:nvSpPr>
          <p:cNvPr id="14" name="바닥글 개체 틀 13">
            <a:extLst>
              <a:ext uri="{FF2B5EF4-FFF2-40B4-BE49-F238E27FC236}">
                <a16:creationId xmlns:a16="http://schemas.microsoft.com/office/drawing/2014/main" id="{1653829D-48DF-80C8-EFD1-8AE8D025091D}"/>
              </a:ext>
            </a:extLst>
          </p:cNvPr>
          <p:cNvSpPr>
            <a:spLocks noGrp="1"/>
          </p:cNvSpPr>
          <p:nvPr>
            <p:ph type="ftr" sz="quarter" idx="11"/>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13" name="날짜 개체 틀 12">
            <a:extLst>
              <a:ext uri="{FF2B5EF4-FFF2-40B4-BE49-F238E27FC236}">
                <a16:creationId xmlns:a16="http://schemas.microsoft.com/office/drawing/2014/main" id="{4692675B-8BC2-A545-81FF-1559B305D7D5}"/>
              </a:ext>
            </a:extLst>
          </p:cNvPr>
          <p:cNvSpPr>
            <a:spLocks noGrp="1"/>
          </p:cNvSpPr>
          <p:nvPr>
            <p:ph type="dt" sz="half" idx="10"/>
          </p:nvPr>
        </p:nvSpPr>
        <p:spPr/>
        <p:txBody>
          <a:bodyPr rtlCol="0"/>
          <a:lstStyle/>
          <a:p>
            <a:pPr rtl="0"/>
            <a:r>
              <a:rPr lang="en-US"/>
              <a:t>2025/11/25</a:t>
            </a:r>
          </a:p>
        </p:txBody>
      </p:sp>
      <p:sp>
        <p:nvSpPr>
          <p:cNvPr id="15" name="슬라이드 번호 개체 틀 14">
            <a:extLst>
              <a:ext uri="{FF2B5EF4-FFF2-40B4-BE49-F238E27FC236}">
                <a16:creationId xmlns:a16="http://schemas.microsoft.com/office/drawing/2014/main" id="{B17399EA-8F16-C8FC-075B-CE3915D7DAA4}"/>
              </a:ext>
            </a:extLst>
          </p:cNvPr>
          <p:cNvSpPr>
            <a:spLocks noGrp="1"/>
          </p:cNvSpPr>
          <p:nvPr>
            <p:ph type="sldNum" sz="quarter" idx="12"/>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66379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그림이 있는 제목">
    <p:bg>
      <p:bgPr>
        <a:solidFill>
          <a:schemeClr val="bg1"/>
        </a:solidFill>
        <a:effectLst/>
      </p:bgPr>
    </p:bg>
    <p:spTree>
      <p:nvGrpSpPr>
        <p:cNvPr id="1" name=""/>
        <p:cNvGrpSpPr/>
        <p:nvPr/>
      </p:nvGrpSpPr>
      <p:grpSpPr>
        <a:xfrm>
          <a:off x="0" y="0"/>
          <a:ext cx="0" cy="0"/>
          <a:chOff x="0" y="0"/>
          <a:chExt cx="0" cy="0"/>
        </a:xfrm>
      </p:grpSpPr>
      <p:sp>
        <p:nvSpPr>
          <p:cNvPr id="16" name="그림 개체 틀 15">
            <a:extLst>
              <a:ext uri="{FF2B5EF4-FFF2-40B4-BE49-F238E27FC236}">
                <a16:creationId xmlns:a16="http://schemas.microsoft.com/office/drawing/2014/main" id="{4DCEB9D3-E2CB-5A44-54CA-3B1A42C2DABE}"/>
              </a:ext>
            </a:extLst>
          </p:cNvPr>
          <p:cNvSpPr>
            <a:spLocks noGrp="1"/>
          </p:cNvSpPr>
          <p:nvPr>
            <p:ph type="pic" sz="quarter" idx="10"/>
          </p:nvPr>
        </p:nvSpPr>
        <p:spPr>
          <a:xfrm>
            <a:off x="152400" y="152401"/>
            <a:ext cx="11887200" cy="6553197"/>
          </a:xfrm>
          <a:custGeom>
            <a:avLst/>
            <a:gdLst>
              <a:gd name="connsiteX0" fmla="*/ 349231 w 11887200"/>
              <a:gd name="connsiteY0" fmla="*/ 0 h 6553197"/>
              <a:gd name="connsiteX1" fmla="*/ 5672697 w 11887200"/>
              <a:gd name="connsiteY1" fmla="*/ 0 h 6553197"/>
              <a:gd name="connsiteX2" fmla="*/ 5727277 w 11887200"/>
              <a:gd name="connsiteY2" fmla="*/ 5502 h 6553197"/>
              <a:gd name="connsiteX3" fmla="*/ 5943600 w 11887200"/>
              <a:gd name="connsiteY3" fmla="*/ 270922 h 6553197"/>
              <a:gd name="connsiteX4" fmla="*/ 6214523 w 11887200"/>
              <a:gd name="connsiteY4" fmla="*/ 541844 h 6553197"/>
              <a:gd name="connsiteX5" fmla="*/ 11537950 w 11887200"/>
              <a:gd name="connsiteY5" fmla="*/ 541845 h 6553197"/>
              <a:gd name="connsiteX6" fmla="*/ 11887200 w 11887200"/>
              <a:gd name="connsiteY6" fmla="*/ 891094 h 6553197"/>
              <a:gd name="connsiteX7" fmla="*/ 11887200 w 11887200"/>
              <a:gd name="connsiteY7" fmla="*/ 6203948 h 6553197"/>
              <a:gd name="connsiteX8" fmla="*/ 11537950 w 11887200"/>
              <a:gd name="connsiteY8" fmla="*/ 6553197 h 6553197"/>
              <a:gd name="connsiteX9" fmla="*/ 7664450 w 11887200"/>
              <a:gd name="connsiteY9" fmla="*/ 6553197 h 6553197"/>
              <a:gd name="connsiteX10" fmla="*/ 7315200 w 11887200"/>
              <a:gd name="connsiteY10" fmla="*/ 6203948 h 6553197"/>
              <a:gd name="connsiteX11" fmla="*/ 7315200 w 11887200"/>
              <a:gd name="connsiteY11" fmla="*/ 4548693 h 6553197"/>
              <a:gd name="connsiteX12" fmla="*/ 6965950 w 11887200"/>
              <a:gd name="connsiteY12" fmla="*/ 4199443 h 6553197"/>
              <a:gd name="connsiteX13" fmla="*/ 349250 w 11887200"/>
              <a:gd name="connsiteY13" fmla="*/ 4199443 h 6553197"/>
              <a:gd name="connsiteX14" fmla="*/ 0 w 11887200"/>
              <a:gd name="connsiteY14" fmla="*/ 3850193 h 6553197"/>
              <a:gd name="connsiteX15" fmla="*/ 0 w 11887200"/>
              <a:gd name="connsiteY15" fmla="*/ 349248 h 6553197"/>
              <a:gd name="connsiteX16" fmla="*/ 278864 w 11887200"/>
              <a:gd name="connsiteY16" fmla="*/ 7094 h 655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87200" h="6553197">
                <a:moveTo>
                  <a:pt x="349231" y="0"/>
                </a:moveTo>
                <a:lnTo>
                  <a:pt x="5672697" y="0"/>
                </a:lnTo>
                <a:lnTo>
                  <a:pt x="5727277" y="5502"/>
                </a:lnTo>
                <a:cubicBezTo>
                  <a:pt x="5850732" y="30765"/>
                  <a:pt x="5943600" y="139999"/>
                  <a:pt x="5943600" y="270922"/>
                </a:cubicBezTo>
                <a:cubicBezTo>
                  <a:pt x="5943600" y="420548"/>
                  <a:pt x="6064898" y="541844"/>
                  <a:pt x="6214523" y="541844"/>
                </a:cubicBezTo>
                <a:lnTo>
                  <a:pt x="11537950" y="541845"/>
                </a:lnTo>
                <a:cubicBezTo>
                  <a:pt x="11730863" y="541845"/>
                  <a:pt x="11887200" y="698212"/>
                  <a:pt x="11887200" y="891094"/>
                </a:cubicBezTo>
                <a:lnTo>
                  <a:pt x="11887200" y="6203948"/>
                </a:lnTo>
                <a:cubicBezTo>
                  <a:pt x="11887200" y="6396861"/>
                  <a:pt x="11730863" y="6553197"/>
                  <a:pt x="11537950" y="6553197"/>
                </a:cubicBezTo>
                <a:lnTo>
                  <a:pt x="7664450" y="6553197"/>
                </a:lnTo>
                <a:cubicBezTo>
                  <a:pt x="7471537" y="6553197"/>
                  <a:pt x="7315200" y="6396861"/>
                  <a:pt x="7315200" y="6203948"/>
                </a:cubicBezTo>
                <a:lnTo>
                  <a:pt x="7315200" y="4548693"/>
                </a:lnTo>
                <a:cubicBezTo>
                  <a:pt x="7315200" y="4355806"/>
                  <a:pt x="7158863" y="4199443"/>
                  <a:pt x="6965950" y="4199443"/>
                </a:cubicBezTo>
                <a:lnTo>
                  <a:pt x="349250" y="4199443"/>
                </a:lnTo>
                <a:cubicBezTo>
                  <a:pt x="156365" y="4199443"/>
                  <a:pt x="0" y="4043081"/>
                  <a:pt x="0" y="3850193"/>
                </a:cubicBezTo>
                <a:lnTo>
                  <a:pt x="0" y="349248"/>
                </a:lnTo>
                <a:cubicBezTo>
                  <a:pt x="0" y="180474"/>
                  <a:pt x="119717" y="39660"/>
                  <a:pt x="278864" y="7094"/>
                </a:cubicBezTo>
                <a:close/>
              </a:path>
            </a:pathLst>
          </a:custGeom>
          <a:blipFill>
            <a:blip r:embed="rId2" cstate="email">
              <a:alphaModFix amt="60000"/>
              <a:extLst>
                <a:ext uri="{28A0092B-C50C-407E-A947-70E740481C1C}">
                  <a14:useLocalDpi xmlns:a14="http://schemas.microsoft.com/office/drawing/2010/main"/>
                </a:ext>
              </a:extLst>
            </a:blip>
            <a:stretch>
              <a:fillRect/>
            </a:stretch>
          </a:blipFill>
        </p:spPr>
        <p:txBody>
          <a:bodyPr wrap="square" rtlCol="0">
            <a:noAutofit/>
          </a:bodyPr>
          <a:lstStyle/>
          <a:p>
            <a:pPr rtl="0"/>
            <a:endParaRPr lang="en-US"/>
          </a:p>
        </p:txBody>
      </p:sp>
      <p:sp>
        <p:nvSpPr>
          <p:cNvPr id="4" name="제목 1">
            <a:extLst>
              <a:ext uri="{FF2B5EF4-FFF2-40B4-BE49-F238E27FC236}">
                <a16:creationId xmlns:a16="http://schemas.microsoft.com/office/drawing/2014/main" id="{76EEAF27-D94E-F4D8-599C-5544E29AAA4E}"/>
              </a:ext>
            </a:extLst>
          </p:cNvPr>
          <p:cNvSpPr>
            <a:spLocks noGrp="1"/>
          </p:cNvSpPr>
          <p:nvPr>
            <p:ph type="ctrTitle" hasCustomPrompt="1"/>
          </p:nvPr>
        </p:nvSpPr>
        <p:spPr>
          <a:xfrm>
            <a:off x="381000" y="4876800"/>
            <a:ext cx="6629400" cy="914400"/>
          </a:xfrm>
        </p:spPr>
        <p:txBody>
          <a:bodyPr vert="horz" lIns="91440" tIns="45720" rIns="91440" bIns="45720" rtlCol="0" anchor="b">
            <a:normAutofit/>
          </a:bodyPr>
          <a:lstStyle>
            <a:lvl1pPr>
              <a:defRPr lang="en-US" sz="5000" dirty="0">
                <a:latin typeface="Malgun Gothic" panose="020B0503020000020004" pitchFamily="34" charset="-127"/>
                <a:ea typeface="Malgun Gothic" panose="020B0503020000020004" pitchFamily="34" charset="-127"/>
              </a:defRPr>
            </a:lvl1pPr>
          </a:lstStyle>
          <a:p>
            <a:pPr lvl="0" rtl="0"/>
            <a:r>
              <a:rPr lang="ko"/>
              <a:t>마스터 제목 스타일 편집</a:t>
            </a:r>
          </a:p>
        </p:txBody>
      </p:sp>
      <p:sp>
        <p:nvSpPr>
          <p:cNvPr id="6" name="부제목 2">
            <a:extLst>
              <a:ext uri="{FF2B5EF4-FFF2-40B4-BE49-F238E27FC236}">
                <a16:creationId xmlns:a16="http://schemas.microsoft.com/office/drawing/2014/main" id="{E2AD91C1-AABA-5486-26F6-705AEBE1A0FC}"/>
              </a:ext>
            </a:extLst>
          </p:cNvPr>
          <p:cNvSpPr>
            <a:spLocks noGrp="1"/>
          </p:cNvSpPr>
          <p:nvPr>
            <p:ph type="subTitle" idx="1" hasCustomPrompt="1"/>
          </p:nvPr>
        </p:nvSpPr>
        <p:spPr>
          <a:xfrm>
            <a:off x="381000" y="5791200"/>
            <a:ext cx="6629400" cy="533400"/>
          </a:xfrm>
        </p:spPr>
        <p:txBody>
          <a:bodyPr vert="horz" lIns="91440" tIns="45720" rIns="91440" bIns="45720" rtlCol="0">
            <a:normAutofit/>
          </a:bodyPr>
          <a:lstStyle>
            <a:lvl1pPr marL="0" indent="0">
              <a:buNone/>
              <a:defRPr lang="en-US" sz="1600" dirty="0">
                <a:latin typeface="Malgun Gothic" panose="020B0503020000020004" pitchFamily="34" charset="-127"/>
                <a:ea typeface="Malgun Gothic" panose="020B0503020000020004" pitchFamily="34" charset="-127"/>
              </a:defRPr>
            </a:lvl1pPr>
          </a:lstStyle>
          <a:p>
            <a:pPr lvl="0" rtl="0"/>
            <a:r>
              <a:rPr lang="ko"/>
              <a:t>클릭하여 마스터 부제목 스타일 편집</a:t>
            </a:r>
          </a:p>
        </p:txBody>
      </p:sp>
      <p:sp>
        <p:nvSpPr>
          <p:cNvPr id="23" name="바닥글 개체 틀 10">
            <a:extLst>
              <a:ext uri="{FF2B5EF4-FFF2-40B4-BE49-F238E27FC236}">
                <a16:creationId xmlns:a16="http://schemas.microsoft.com/office/drawing/2014/main" id="{03310A58-9218-F5EC-4604-561F50426E39}"/>
              </a:ext>
            </a:extLst>
          </p:cNvPr>
          <p:cNvSpPr>
            <a:spLocks noGrp="1"/>
          </p:cNvSpPr>
          <p:nvPr>
            <p:ph type="ftr" sz="quarter" idx="12"/>
          </p:nvPr>
        </p:nvSpPr>
        <p:spPr>
          <a:xfrm>
            <a:off x="6280176" y="152400"/>
            <a:ext cx="3200400" cy="365125"/>
          </a:xfrm>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22" name="날짜 개체 틀 5">
            <a:extLst>
              <a:ext uri="{FF2B5EF4-FFF2-40B4-BE49-F238E27FC236}">
                <a16:creationId xmlns:a16="http://schemas.microsoft.com/office/drawing/2014/main" id="{2DA21EAE-6045-3E9B-D31B-4AC9A3A61CE5}"/>
              </a:ext>
            </a:extLst>
          </p:cNvPr>
          <p:cNvSpPr>
            <a:spLocks noGrp="1"/>
          </p:cNvSpPr>
          <p:nvPr>
            <p:ph type="dt" sz="half" idx="11"/>
          </p:nvPr>
        </p:nvSpPr>
        <p:spPr>
          <a:xfrm>
            <a:off x="9531099" y="152400"/>
            <a:ext cx="1800171" cy="365125"/>
          </a:xfrm>
        </p:spPr>
        <p:txBody>
          <a:bodyPr rtlCol="0"/>
          <a:lstStyle/>
          <a:p>
            <a:pPr rtl="0"/>
            <a:r>
              <a:rPr lang="en-US"/>
              <a:t>2025/11/25</a:t>
            </a:r>
          </a:p>
        </p:txBody>
      </p:sp>
      <p:sp>
        <p:nvSpPr>
          <p:cNvPr id="24" name="슬라이드 번호 개체 틀 11">
            <a:extLst>
              <a:ext uri="{FF2B5EF4-FFF2-40B4-BE49-F238E27FC236}">
                <a16:creationId xmlns:a16="http://schemas.microsoft.com/office/drawing/2014/main" id="{22C589B9-597D-55C7-FAFE-05660F35D677}"/>
              </a:ext>
            </a:extLst>
          </p:cNvPr>
          <p:cNvSpPr>
            <a:spLocks noGrp="1"/>
          </p:cNvSpPr>
          <p:nvPr>
            <p:ph type="sldNum" sz="quarter" idx="13"/>
          </p:nvPr>
        </p:nvSpPr>
        <p:spPr>
          <a:xfrm>
            <a:off x="11381793" y="152400"/>
            <a:ext cx="429207" cy="365125"/>
          </a:xfrm>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8880612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그림이 있는 제목 2">
    <p:bg>
      <p:bgPr>
        <a:solidFill>
          <a:schemeClr val="bg1"/>
        </a:solidFill>
        <a:effectLst/>
      </p:bgPr>
    </p:bg>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8DD81ECD-75EA-ADAF-3DF5-385A64329A6E}"/>
              </a:ext>
            </a:extLst>
          </p:cNvPr>
          <p:cNvSpPr>
            <a:spLocks noGrp="1"/>
          </p:cNvSpPr>
          <p:nvPr>
            <p:ph type="ctrTitle" hasCustomPrompt="1"/>
          </p:nvPr>
        </p:nvSpPr>
        <p:spPr>
          <a:xfrm>
            <a:off x="7010400" y="1371597"/>
            <a:ext cx="4800600" cy="2845567"/>
          </a:xfrm>
        </p:spPr>
        <p:txBody>
          <a:bodyPr vert="horz" lIns="91440" tIns="45720" rIns="91440" bIns="45720" rtlCol="0" anchor="b">
            <a:normAutofit/>
          </a:bodyPr>
          <a:lstStyle>
            <a:lvl1pPr>
              <a:defRPr lang="en-US" sz="4400" dirty="0">
                <a:latin typeface="Malgun Gothic" panose="020B0503020000020004" pitchFamily="34" charset="-127"/>
                <a:ea typeface="Malgun Gothic" panose="020B0503020000020004" pitchFamily="34" charset="-127"/>
              </a:defRPr>
            </a:lvl1pPr>
          </a:lstStyle>
          <a:p>
            <a:pPr lvl="0" rtl="0"/>
            <a:r>
              <a:rPr lang="ko"/>
              <a:t>마스터 제목 스타일 편집</a:t>
            </a:r>
          </a:p>
        </p:txBody>
      </p:sp>
      <p:sp>
        <p:nvSpPr>
          <p:cNvPr id="8" name="부제목 2">
            <a:extLst>
              <a:ext uri="{FF2B5EF4-FFF2-40B4-BE49-F238E27FC236}">
                <a16:creationId xmlns:a16="http://schemas.microsoft.com/office/drawing/2014/main" id="{BE92A243-44D0-242D-CFED-E6D548373BD1}"/>
              </a:ext>
            </a:extLst>
          </p:cNvPr>
          <p:cNvSpPr>
            <a:spLocks noGrp="1"/>
          </p:cNvSpPr>
          <p:nvPr>
            <p:ph type="subTitle" idx="1" hasCustomPrompt="1"/>
          </p:nvPr>
        </p:nvSpPr>
        <p:spPr>
          <a:xfrm>
            <a:off x="7004304" y="4363278"/>
            <a:ext cx="4800600" cy="1123122"/>
          </a:xfrm>
        </p:spPr>
        <p:txBody>
          <a:bodyPr vert="horz" lIns="91440" tIns="45720" rIns="91440" bIns="45720" rtlCol="0">
            <a:normAutofit/>
          </a:bodyPr>
          <a:lstStyle>
            <a:lvl1pPr marL="0" indent="0">
              <a:buNone/>
              <a:defRPr lang="en-US" sz="1800" dirty="0">
                <a:latin typeface="Malgun Gothic" panose="020B0503020000020004" pitchFamily="34" charset="-127"/>
                <a:ea typeface="Malgun Gothic" panose="020B0503020000020004" pitchFamily="34" charset="-127"/>
              </a:defRPr>
            </a:lvl1pPr>
          </a:lstStyle>
          <a:p>
            <a:pPr lvl="0" rtl="0"/>
            <a:r>
              <a:rPr lang="ko"/>
              <a:t>클릭하여 마스터 부제목 스타일 편집</a:t>
            </a:r>
          </a:p>
        </p:txBody>
      </p:sp>
      <p:sp>
        <p:nvSpPr>
          <p:cNvPr id="2" name="그림 개체 틀 1">
            <a:extLst>
              <a:ext uri="{FF2B5EF4-FFF2-40B4-BE49-F238E27FC236}">
                <a16:creationId xmlns:a16="http://schemas.microsoft.com/office/drawing/2014/main" id="{C81FF1C8-D50B-713C-E78E-43102F0D727A}"/>
              </a:ext>
            </a:extLst>
          </p:cNvPr>
          <p:cNvSpPr>
            <a:spLocks noGrp="1"/>
          </p:cNvSpPr>
          <p:nvPr>
            <p:ph type="pic" sz="quarter" idx="15"/>
          </p:nvPr>
        </p:nvSpPr>
        <p:spPr>
          <a:xfrm>
            <a:off x="152400" y="153417"/>
            <a:ext cx="5943599" cy="6552184"/>
          </a:xfrm>
          <a:custGeom>
            <a:avLst/>
            <a:gdLst>
              <a:gd name="connsiteX0" fmla="*/ 349249 w 5943599"/>
              <a:gd name="connsiteY0" fmla="*/ 0 h 6552184"/>
              <a:gd name="connsiteX1" fmla="*/ 5594350 w 5943599"/>
              <a:gd name="connsiteY1" fmla="*/ 0 h 6552184"/>
              <a:gd name="connsiteX2" fmla="*/ 5936505 w 5943599"/>
              <a:gd name="connsiteY2" fmla="*/ 278864 h 6552184"/>
              <a:gd name="connsiteX3" fmla="*/ 5943599 w 5943599"/>
              <a:gd name="connsiteY3" fmla="*/ 349240 h 6552184"/>
              <a:gd name="connsiteX4" fmla="*/ 5943599 w 5943599"/>
              <a:gd name="connsiteY4" fmla="*/ 6202933 h 6552184"/>
              <a:gd name="connsiteX5" fmla="*/ 5936505 w 5943599"/>
              <a:gd name="connsiteY5" fmla="*/ 6273302 h 6552184"/>
              <a:gd name="connsiteX6" fmla="*/ 5594350 w 5943599"/>
              <a:gd name="connsiteY6" fmla="*/ 6552184 h 6552184"/>
              <a:gd name="connsiteX7" fmla="*/ 3222460 w 5943599"/>
              <a:gd name="connsiteY7" fmla="*/ 6552184 h 6552184"/>
              <a:gd name="connsiteX8" fmla="*/ 2971800 w 5943599"/>
              <a:gd name="connsiteY8" fmla="*/ 6301512 h 6552184"/>
              <a:gd name="connsiteX9" fmla="*/ 2721140 w 5943599"/>
              <a:gd name="connsiteY9" fmla="*/ 6050852 h 6552184"/>
              <a:gd name="connsiteX10" fmla="*/ 349249 w 5943599"/>
              <a:gd name="connsiteY10" fmla="*/ 6050852 h 6552184"/>
              <a:gd name="connsiteX11" fmla="*/ 7095 w 5943599"/>
              <a:gd name="connsiteY11" fmla="*/ 5771987 h 6552184"/>
              <a:gd name="connsiteX12" fmla="*/ 0 w 5943599"/>
              <a:gd name="connsiteY12" fmla="*/ 5701612 h 6552184"/>
              <a:gd name="connsiteX13" fmla="*/ 0 w 5943599"/>
              <a:gd name="connsiteY13" fmla="*/ 349239 h 6552184"/>
              <a:gd name="connsiteX14" fmla="*/ 7095 w 5943599"/>
              <a:gd name="connsiteY14" fmla="*/ 278863 h 6552184"/>
              <a:gd name="connsiteX15" fmla="*/ 349249 w 5943599"/>
              <a:gd name="connsiteY15"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599" h="6552184">
                <a:moveTo>
                  <a:pt x="349249" y="0"/>
                </a:moveTo>
                <a:lnTo>
                  <a:pt x="5594350" y="0"/>
                </a:lnTo>
                <a:cubicBezTo>
                  <a:pt x="5763127" y="0"/>
                  <a:pt x="5903939" y="119716"/>
                  <a:pt x="5936505" y="278864"/>
                </a:cubicBezTo>
                <a:lnTo>
                  <a:pt x="5943599" y="349240"/>
                </a:lnTo>
                <a:lnTo>
                  <a:pt x="5943599" y="6202933"/>
                </a:lnTo>
                <a:lnTo>
                  <a:pt x="5936505" y="6273302"/>
                </a:lnTo>
                <a:cubicBezTo>
                  <a:pt x="5903939" y="6432441"/>
                  <a:pt x="5763127" y="6552184"/>
                  <a:pt x="5594350" y="6552184"/>
                </a:cubicBezTo>
                <a:lnTo>
                  <a:pt x="3222460" y="6552184"/>
                </a:lnTo>
                <a:cubicBezTo>
                  <a:pt x="3084023" y="6552184"/>
                  <a:pt x="2971800" y="6439916"/>
                  <a:pt x="2971800" y="6301512"/>
                </a:cubicBezTo>
                <a:cubicBezTo>
                  <a:pt x="2971800" y="6163075"/>
                  <a:pt x="2859576" y="6050852"/>
                  <a:pt x="2721140" y="6050852"/>
                </a:cubicBezTo>
                <a:lnTo>
                  <a:pt x="349249" y="6050852"/>
                </a:lnTo>
                <a:cubicBezTo>
                  <a:pt x="180474" y="6050852"/>
                  <a:pt x="39661" y="5931132"/>
                  <a:pt x="7095" y="5771987"/>
                </a:cubicBezTo>
                <a:lnTo>
                  <a:pt x="0" y="5701612"/>
                </a:lnTo>
                <a:lnTo>
                  <a:pt x="0" y="349239"/>
                </a:lnTo>
                <a:lnTo>
                  <a:pt x="7095" y="278863"/>
                </a:lnTo>
                <a:cubicBezTo>
                  <a:pt x="39661" y="119716"/>
                  <a:pt x="180474" y="0"/>
                  <a:pt x="349249" y="0"/>
                </a:cubicBezTo>
                <a:close/>
              </a:path>
            </a:pathLst>
          </a:custGeom>
          <a:blipFill dpi="0" rotWithShape="1">
            <a:blip r:embed="rId2">
              <a:alphaModFix amt="60000"/>
            </a:blip>
            <a:srcRect/>
            <a:stretch>
              <a:fillRect/>
            </a:stretch>
          </a:blipFill>
        </p:spPr>
        <p:txBody>
          <a:bodyPr wrap="square" rtlCol="0">
            <a:noAutofit/>
          </a:bodyPr>
          <a:lstStyle/>
          <a:p>
            <a:pPr rtl="0"/>
            <a:endParaRPr lang="en-US"/>
          </a:p>
        </p:txBody>
      </p:sp>
      <p:sp>
        <p:nvSpPr>
          <p:cNvPr id="13" name="바닥글 개체 틀 12">
            <a:extLst>
              <a:ext uri="{FF2B5EF4-FFF2-40B4-BE49-F238E27FC236}">
                <a16:creationId xmlns:a16="http://schemas.microsoft.com/office/drawing/2014/main" id="{C17FD179-595A-DFC0-6FEF-70179B771151}"/>
              </a:ext>
            </a:extLst>
          </p:cNvPr>
          <p:cNvSpPr>
            <a:spLocks noGrp="1"/>
          </p:cNvSpPr>
          <p:nvPr>
            <p:ph type="ftr" sz="quarter" idx="17"/>
          </p:nvPr>
        </p:nvSpPr>
        <p:spPr>
          <a:xfrm>
            <a:off x="381000" y="6347057"/>
            <a:ext cx="2514600" cy="365125"/>
          </a:xfrm>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12" name="날짜 개체 틀 11">
            <a:extLst>
              <a:ext uri="{FF2B5EF4-FFF2-40B4-BE49-F238E27FC236}">
                <a16:creationId xmlns:a16="http://schemas.microsoft.com/office/drawing/2014/main" id="{25DD1448-E731-051E-1681-77A911C310CC}"/>
              </a:ext>
            </a:extLst>
          </p:cNvPr>
          <p:cNvSpPr>
            <a:spLocks noGrp="1"/>
          </p:cNvSpPr>
          <p:nvPr>
            <p:ph type="dt" sz="half" idx="16"/>
          </p:nvPr>
        </p:nvSpPr>
        <p:spPr/>
        <p:txBody>
          <a:bodyPr rtlCol="0"/>
          <a:lstStyle/>
          <a:p>
            <a:pPr rtl="0"/>
            <a:r>
              <a:rPr lang="en-US"/>
              <a:t>2025/11/25</a:t>
            </a:r>
          </a:p>
        </p:txBody>
      </p:sp>
      <p:sp>
        <p:nvSpPr>
          <p:cNvPr id="14" name="슬라이드 번호 개체 틀 13">
            <a:extLst>
              <a:ext uri="{FF2B5EF4-FFF2-40B4-BE49-F238E27FC236}">
                <a16:creationId xmlns:a16="http://schemas.microsoft.com/office/drawing/2014/main" id="{EFF5DB76-0219-76D2-80FA-63D615A9A10D}"/>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105105885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그림이 있는 제목 3">
    <p:bg>
      <p:bgPr>
        <a:solidFill>
          <a:schemeClr val="bg1"/>
        </a:solidFill>
        <a:effectLst/>
      </p:bgPr>
    </p:bg>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55D948CE-769F-7D67-4E7B-1B9EDECCEC8A}"/>
              </a:ext>
            </a:extLst>
          </p:cNvPr>
          <p:cNvSpPr>
            <a:spLocks noGrp="1"/>
          </p:cNvSpPr>
          <p:nvPr>
            <p:ph type="ctrTitle" hasCustomPrompt="1"/>
          </p:nvPr>
        </p:nvSpPr>
        <p:spPr>
          <a:xfrm>
            <a:off x="381000" y="1371597"/>
            <a:ext cx="4800600" cy="2845567"/>
          </a:xfrm>
        </p:spPr>
        <p:txBody>
          <a:bodyPr vert="horz" lIns="91440" tIns="45720" rIns="91440" bIns="45720" rtlCol="0" anchor="b">
            <a:normAutofit/>
          </a:bodyPr>
          <a:lstStyle>
            <a:lvl1pPr>
              <a:defRPr lang="en-US" sz="4400" dirty="0">
                <a:latin typeface="Malgun Gothic" panose="020B0503020000020004" pitchFamily="34" charset="-127"/>
                <a:ea typeface="Malgun Gothic" panose="020B0503020000020004" pitchFamily="34" charset="-127"/>
              </a:defRPr>
            </a:lvl1pPr>
          </a:lstStyle>
          <a:p>
            <a:pPr lvl="0" rtl="0"/>
            <a:r>
              <a:rPr lang="ko"/>
              <a:t>마스터 제목 스타일 편집</a:t>
            </a:r>
          </a:p>
        </p:txBody>
      </p:sp>
      <p:sp>
        <p:nvSpPr>
          <p:cNvPr id="8" name="부제목 2">
            <a:extLst>
              <a:ext uri="{FF2B5EF4-FFF2-40B4-BE49-F238E27FC236}">
                <a16:creationId xmlns:a16="http://schemas.microsoft.com/office/drawing/2014/main" id="{87D90BD9-1CD9-8EA4-6145-FDBD4F0BA3DF}"/>
              </a:ext>
            </a:extLst>
          </p:cNvPr>
          <p:cNvSpPr>
            <a:spLocks noGrp="1"/>
          </p:cNvSpPr>
          <p:nvPr>
            <p:ph type="subTitle" idx="1" hasCustomPrompt="1"/>
          </p:nvPr>
        </p:nvSpPr>
        <p:spPr>
          <a:xfrm>
            <a:off x="381000" y="4363278"/>
            <a:ext cx="4800599" cy="1123122"/>
          </a:xfrm>
        </p:spPr>
        <p:txBody>
          <a:bodyPr vert="horz" lIns="91440" tIns="45720" rIns="91440" bIns="45720" rtlCol="0">
            <a:normAutofit/>
          </a:bodyPr>
          <a:lstStyle>
            <a:lvl1pPr marL="0" indent="0">
              <a:buNone/>
              <a:defRPr lang="en-US" sz="1800" dirty="0">
                <a:latin typeface="Malgun Gothic" panose="020B0503020000020004" pitchFamily="34" charset="-127"/>
                <a:ea typeface="Malgun Gothic" panose="020B0503020000020004" pitchFamily="34" charset="-127"/>
              </a:defRPr>
            </a:lvl1pPr>
          </a:lstStyle>
          <a:p>
            <a:pPr lvl="0" rtl="0"/>
            <a:r>
              <a:rPr lang="ko"/>
              <a:t>클릭하여 마스터 부제목 스타일 편집</a:t>
            </a:r>
          </a:p>
        </p:txBody>
      </p:sp>
      <p:sp>
        <p:nvSpPr>
          <p:cNvPr id="2" name="그림 개체 틀 1">
            <a:extLst>
              <a:ext uri="{FF2B5EF4-FFF2-40B4-BE49-F238E27FC236}">
                <a16:creationId xmlns:a16="http://schemas.microsoft.com/office/drawing/2014/main" id="{2F60966E-F060-05E7-54E1-129C2360EC95}"/>
              </a:ext>
            </a:extLst>
          </p:cNvPr>
          <p:cNvSpPr>
            <a:spLocks noGrp="1"/>
          </p:cNvSpPr>
          <p:nvPr>
            <p:ph type="pic" sz="quarter" idx="15"/>
          </p:nvPr>
        </p:nvSpPr>
        <p:spPr>
          <a:xfrm>
            <a:off x="6096001" y="153417"/>
            <a:ext cx="5943599" cy="6552184"/>
          </a:xfrm>
          <a:custGeom>
            <a:avLst/>
            <a:gdLst>
              <a:gd name="connsiteX0" fmla="*/ 349249 w 5943599"/>
              <a:gd name="connsiteY0" fmla="*/ 0 h 6552184"/>
              <a:gd name="connsiteX1" fmla="*/ 5594350 w 5943599"/>
              <a:gd name="connsiteY1" fmla="*/ 0 h 6552184"/>
              <a:gd name="connsiteX2" fmla="*/ 5936505 w 5943599"/>
              <a:gd name="connsiteY2" fmla="*/ 278863 h 6552184"/>
              <a:gd name="connsiteX3" fmla="*/ 5943599 w 5943599"/>
              <a:gd name="connsiteY3" fmla="*/ 349239 h 6552184"/>
              <a:gd name="connsiteX4" fmla="*/ 5943599 w 5943599"/>
              <a:gd name="connsiteY4" fmla="*/ 5701613 h 6552184"/>
              <a:gd name="connsiteX5" fmla="*/ 5936505 w 5943599"/>
              <a:gd name="connsiteY5" fmla="*/ 5771987 h 6552184"/>
              <a:gd name="connsiteX6" fmla="*/ 5594350 w 5943599"/>
              <a:gd name="connsiteY6" fmla="*/ 6050852 h 6552184"/>
              <a:gd name="connsiteX7" fmla="*/ 3222459 w 5943599"/>
              <a:gd name="connsiteY7" fmla="*/ 6050852 h 6552184"/>
              <a:gd name="connsiteX8" fmla="*/ 2971799 w 5943599"/>
              <a:gd name="connsiteY8" fmla="*/ 6301512 h 6552184"/>
              <a:gd name="connsiteX9" fmla="*/ 2721139 w 5943599"/>
              <a:gd name="connsiteY9" fmla="*/ 6552184 h 6552184"/>
              <a:gd name="connsiteX10" fmla="*/ 349249 w 5943599"/>
              <a:gd name="connsiteY10" fmla="*/ 6552184 h 6552184"/>
              <a:gd name="connsiteX11" fmla="*/ 7095 w 5943599"/>
              <a:gd name="connsiteY11" fmla="*/ 6273302 h 6552184"/>
              <a:gd name="connsiteX12" fmla="*/ 0 w 5943599"/>
              <a:gd name="connsiteY12" fmla="*/ 6202932 h 6552184"/>
              <a:gd name="connsiteX13" fmla="*/ 0 w 5943599"/>
              <a:gd name="connsiteY13" fmla="*/ 349240 h 6552184"/>
              <a:gd name="connsiteX14" fmla="*/ 7095 w 5943599"/>
              <a:gd name="connsiteY14" fmla="*/ 278864 h 6552184"/>
              <a:gd name="connsiteX15" fmla="*/ 349249 w 5943599"/>
              <a:gd name="connsiteY15"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599" h="6552184">
                <a:moveTo>
                  <a:pt x="349249" y="0"/>
                </a:moveTo>
                <a:lnTo>
                  <a:pt x="5594350" y="0"/>
                </a:lnTo>
                <a:cubicBezTo>
                  <a:pt x="5763125" y="0"/>
                  <a:pt x="5903938" y="119716"/>
                  <a:pt x="5936505" y="278863"/>
                </a:cubicBezTo>
                <a:lnTo>
                  <a:pt x="5943599" y="349239"/>
                </a:lnTo>
                <a:lnTo>
                  <a:pt x="5943599" y="5701613"/>
                </a:lnTo>
                <a:lnTo>
                  <a:pt x="5936505" y="5771987"/>
                </a:lnTo>
                <a:cubicBezTo>
                  <a:pt x="5903938" y="5931132"/>
                  <a:pt x="5763125" y="6050852"/>
                  <a:pt x="5594350" y="6050852"/>
                </a:cubicBezTo>
                <a:lnTo>
                  <a:pt x="3222459" y="6050852"/>
                </a:lnTo>
                <a:cubicBezTo>
                  <a:pt x="3084023" y="6050852"/>
                  <a:pt x="2971799" y="6163075"/>
                  <a:pt x="2971799" y="6301512"/>
                </a:cubicBezTo>
                <a:cubicBezTo>
                  <a:pt x="2971799" y="6439916"/>
                  <a:pt x="2859576" y="6552184"/>
                  <a:pt x="2721139" y="6552184"/>
                </a:cubicBezTo>
                <a:lnTo>
                  <a:pt x="349249" y="6552184"/>
                </a:lnTo>
                <a:cubicBezTo>
                  <a:pt x="180472" y="6552184"/>
                  <a:pt x="39661" y="6432441"/>
                  <a:pt x="7095" y="6273302"/>
                </a:cubicBezTo>
                <a:lnTo>
                  <a:pt x="0" y="6202932"/>
                </a:lnTo>
                <a:lnTo>
                  <a:pt x="0" y="349240"/>
                </a:lnTo>
                <a:lnTo>
                  <a:pt x="7095" y="278864"/>
                </a:lnTo>
                <a:cubicBezTo>
                  <a:pt x="39661" y="119716"/>
                  <a:pt x="180472" y="0"/>
                  <a:pt x="349249" y="0"/>
                </a:cubicBezTo>
                <a:close/>
              </a:path>
            </a:pathLst>
          </a:custGeom>
          <a:blipFill>
            <a:blip r:embed="rId2">
              <a:alphaModFix amt="60000"/>
            </a:blip>
            <a:stretch>
              <a:fillRect/>
            </a:stretch>
          </a:blipFill>
        </p:spPr>
        <p:txBody>
          <a:bodyPr wrap="square" rtlCol="0">
            <a:noAutofit/>
          </a:bodyPr>
          <a:lstStyle/>
          <a:p>
            <a:pPr rtl="0"/>
            <a:endParaRPr lang="en-US"/>
          </a:p>
        </p:txBody>
      </p:sp>
      <p:sp>
        <p:nvSpPr>
          <p:cNvPr id="4" name="바닥글 개체 틀 3">
            <a:extLst>
              <a:ext uri="{FF2B5EF4-FFF2-40B4-BE49-F238E27FC236}">
                <a16:creationId xmlns:a16="http://schemas.microsoft.com/office/drawing/2014/main" id="{E7491524-50CE-AA56-089E-9B0375F36DFB}"/>
              </a:ext>
            </a:extLst>
          </p:cNvPr>
          <p:cNvSpPr>
            <a:spLocks noGrp="1"/>
          </p:cNvSpPr>
          <p:nvPr>
            <p:ph type="ftr" sz="quarter" idx="17"/>
          </p:nvPr>
        </p:nvSpPr>
        <p:spPr/>
        <p:txBody>
          <a:bodyPr rtlCol="0">
            <a:normAutofit/>
          </a:bodyPr>
          <a:lstStyle>
            <a:lvl1pPr>
              <a:defRPr>
                <a:latin typeface="Malgun Gothic" panose="020B0503020000020004" pitchFamily="34" charset="-127"/>
                <a:ea typeface="Malgun Gothic" panose="020B0503020000020004" pitchFamily="34" charset="-127"/>
              </a:defRPr>
            </a:lvl1pPr>
          </a:lstStyle>
          <a:p>
            <a:r>
              <a:rPr lang="ko"/>
              <a:t>샘플 바닥글 텍스트</a:t>
            </a:r>
          </a:p>
        </p:txBody>
      </p:sp>
      <p:sp>
        <p:nvSpPr>
          <p:cNvPr id="3" name="날짜 개체 틀 2">
            <a:extLst>
              <a:ext uri="{FF2B5EF4-FFF2-40B4-BE49-F238E27FC236}">
                <a16:creationId xmlns:a16="http://schemas.microsoft.com/office/drawing/2014/main" id="{FED9980E-D0D3-04C2-5215-3DDF66399951}"/>
              </a:ext>
            </a:extLst>
          </p:cNvPr>
          <p:cNvSpPr>
            <a:spLocks noGrp="1"/>
          </p:cNvSpPr>
          <p:nvPr>
            <p:ph type="dt" sz="half" idx="16"/>
          </p:nvPr>
        </p:nvSpPr>
        <p:spPr/>
        <p:txBody>
          <a:bodyPr rtlCol="0"/>
          <a:lstStyle/>
          <a:p>
            <a:pPr rtl="0"/>
            <a:r>
              <a:rPr lang="en-US"/>
              <a:t>2025/11/25</a:t>
            </a:r>
          </a:p>
        </p:txBody>
      </p:sp>
      <p:sp>
        <p:nvSpPr>
          <p:cNvPr id="5" name="슬라이드 번호 개체 틀 4">
            <a:extLst>
              <a:ext uri="{FF2B5EF4-FFF2-40B4-BE49-F238E27FC236}">
                <a16:creationId xmlns:a16="http://schemas.microsoft.com/office/drawing/2014/main" id="{E33B3FA2-A8FD-6297-22D8-5014419EBEA9}"/>
              </a:ext>
            </a:extLst>
          </p:cNvPr>
          <p:cNvSpPr>
            <a:spLocks noGrp="1"/>
          </p:cNvSpPr>
          <p:nvPr>
            <p:ph type="sldNum" sz="quarter" idx="18"/>
          </p:nvPr>
        </p:nvSpPr>
        <p:spPr/>
        <p:txBody>
          <a:bodyPr rtlCol="0"/>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27540303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구역 머리글">
    <p:bg>
      <p:bgRef idx="1001">
        <a:schemeClr val="bg1"/>
      </p:bgRef>
    </p:bg>
    <p:spTree>
      <p:nvGrpSpPr>
        <p:cNvPr id="1" name=""/>
        <p:cNvGrpSpPr/>
        <p:nvPr/>
      </p:nvGrpSpPr>
      <p:grpSpPr>
        <a:xfrm>
          <a:off x="0" y="0"/>
          <a:ext cx="0" cy="0"/>
          <a:chOff x="0" y="0"/>
          <a:chExt cx="0" cy="0"/>
        </a:xfrm>
      </p:grpSpPr>
      <p:pic>
        <p:nvPicPr>
          <p:cNvPr id="15" name="그림 14" descr="파란색과 분홍색 배경&#10;&#10;AI 생성 콘텐츠는 부정확할 수 있습니다.">
            <a:extLst>
              <a:ext uri="{FF2B5EF4-FFF2-40B4-BE49-F238E27FC236}">
                <a16:creationId xmlns:a16="http://schemas.microsoft.com/office/drawing/2014/main" id="{28646D54-8A43-A2E9-D6C2-B05BA88192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5"/>
          </a:xfrm>
          <a:prstGeom prst="rect">
            <a:avLst/>
          </a:prstGeom>
        </p:spPr>
      </p:pic>
      <p:sp>
        <p:nvSpPr>
          <p:cNvPr id="7" name="그래픽 3">
            <a:extLst>
              <a:ext uri="{FF2B5EF4-FFF2-40B4-BE49-F238E27FC236}">
                <a16:creationId xmlns:a16="http://schemas.microsoft.com/office/drawing/2014/main" id="{017BF504-9DEC-0719-1E19-51CE27348830}"/>
              </a:ext>
            </a:extLst>
          </p:cNvPr>
          <p:cNvSpPr/>
          <p:nvPr/>
        </p:nvSpPr>
        <p:spPr>
          <a:xfrm>
            <a:off x="1537" y="5315"/>
            <a:ext cx="12185639" cy="6851669"/>
          </a:xfrm>
          <a:custGeom>
            <a:avLst/>
            <a:gdLst>
              <a:gd name="connsiteX0" fmla="*/ 12185639 w 12185639"/>
              <a:gd name="connsiteY0" fmla="*/ 6851669 h 6851669"/>
              <a:gd name="connsiteX1" fmla="*/ 0 w 12185639"/>
              <a:gd name="connsiteY1" fmla="*/ 6851669 h 6851669"/>
              <a:gd name="connsiteX2" fmla="*/ 0 w 12185639"/>
              <a:gd name="connsiteY2" fmla="*/ 0 h 6851669"/>
              <a:gd name="connsiteX3" fmla="*/ 12185639 w 12185639"/>
              <a:gd name="connsiteY3" fmla="*/ 0 h 6851669"/>
              <a:gd name="connsiteX4" fmla="*/ 12185639 w 12185639"/>
              <a:gd name="connsiteY4" fmla="*/ 6851669 h 6851669"/>
              <a:gd name="connsiteX5" fmla="*/ 501389 w 12185639"/>
              <a:gd name="connsiteY5" fmla="*/ 152259 h 6851669"/>
              <a:gd name="connsiteX6" fmla="*/ 152321 w 12185639"/>
              <a:gd name="connsiteY6" fmla="*/ 501186 h 6851669"/>
              <a:gd name="connsiteX7" fmla="*/ 152321 w 12185639"/>
              <a:gd name="connsiteY7" fmla="*/ 6350484 h 6851669"/>
              <a:gd name="connsiteX8" fmla="*/ 501389 w 12185639"/>
              <a:gd name="connsiteY8" fmla="*/ 6699410 h 6851669"/>
              <a:gd name="connsiteX9" fmla="*/ 11684250 w 12185639"/>
              <a:gd name="connsiteY9" fmla="*/ 6699410 h 6851669"/>
              <a:gd name="connsiteX10" fmla="*/ 12033319 w 12185639"/>
              <a:gd name="connsiteY10" fmla="*/ 6350484 h 6851669"/>
              <a:gd name="connsiteX11" fmla="*/ 12033319 w 12185639"/>
              <a:gd name="connsiteY11" fmla="*/ 1042531 h 6851669"/>
              <a:gd name="connsiteX12" fmla="*/ 11684250 w 12185639"/>
              <a:gd name="connsiteY12" fmla="*/ 693604 h 6851669"/>
              <a:gd name="connsiteX13" fmla="*/ 6363626 w 12185639"/>
              <a:gd name="connsiteY13" fmla="*/ 693604 h 6851669"/>
              <a:gd name="connsiteX14" fmla="*/ 6092914 w 12185639"/>
              <a:gd name="connsiteY14" fmla="*/ 429920 h 6851669"/>
              <a:gd name="connsiteX15" fmla="*/ 6092743 w 12185639"/>
              <a:gd name="connsiteY15" fmla="*/ 415943 h 6851669"/>
              <a:gd name="connsiteX16" fmla="*/ 5822044 w 12185639"/>
              <a:gd name="connsiteY16" fmla="*/ 152259 h 6851669"/>
              <a:gd name="connsiteX17" fmla="*/ 501389 w 12185639"/>
              <a:gd name="connsiteY17" fmla="*/ 152259 h 685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5639" h="6851669">
                <a:moveTo>
                  <a:pt x="12185639" y="6851669"/>
                </a:moveTo>
                <a:lnTo>
                  <a:pt x="0" y="6851669"/>
                </a:lnTo>
                <a:lnTo>
                  <a:pt x="0" y="0"/>
                </a:lnTo>
                <a:lnTo>
                  <a:pt x="12185639" y="0"/>
                </a:lnTo>
                <a:lnTo>
                  <a:pt x="12185639" y="6851669"/>
                </a:lnTo>
                <a:close/>
                <a:moveTo>
                  <a:pt x="501389" y="152259"/>
                </a:moveTo>
                <a:cubicBezTo>
                  <a:pt x="308604" y="152259"/>
                  <a:pt x="152321" y="308479"/>
                  <a:pt x="152321" y="501186"/>
                </a:cubicBezTo>
                <a:lnTo>
                  <a:pt x="152321" y="6350484"/>
                </a:lnTo>
                <a:cubicBezTo>
                  <a:pt x="152321" y="6543154"/>
                  <a:pt x="308604" y="6699410"/>
                  <a:pt x="501389" y="6699410"/>
                </a:cubicBezTo>
                <a:lnTo>
                  <a:pt x="11684250" y="6699410"/>
                </a:lnTo>
                <a:cubicBezTo>
                  <a:pt x="11877063" y="6699410"/>
                  <a:pt x="12033319" y="6543154"/>
                  <a:pt x="12033319" y="6350484"/>
                </a:cubicBezTo>
                <a:lnTo>
                  <a:pt x="12033319" y="1042531"/>
                </a:lnTo>
                <a:cubicBezTo>
                  <a:pt x="12033319" y="849822"/>
                  <a:pt x="11877063" y="693604"/>
                  <a:pt x="11684250" y="693604"/>
                </a:cubicBezTo>
                <a:lnTo>
                  <a:pt x="6363626" y="693604"/>
                </a:lnTo>
                <a:cubicBezTo>
                  <a:pt x="6216396" y="693604"/>
                  <a:pt x="6096621" y="576178"/>
                  <a:pt x="6092914" y="429920"/>
                </a:cubicBezTo>
                <a:lnTo>
                  <a:pt x="6092743" y="415943"/>
                </a:lnTo>
                <a:cubicBezTo>
                  <a:pt x="6089030" y="269684"/>
                  <a:pt x="5969255" y="152259"/>
                  <a:pt x="5822044" y="152259"/>
                </a:cubicBezTo>
                <a:lnTo>
                  <a:pt x="501389" y="152259"/>
                </a:lnTo>
                <a:close/>
              </a:path>
            </a:pathLst>
          </a:custGeom>
          <a:solidFill>
            <a:schemeClr val="bg1"/>
          </a:solidFill>
          <a:ln w="6347" cap="flat">
            <a:noFill/>
            <a:prstDash val="solid"/>
            <a:miter/>
          </a:ln>
        </p:spPr>
        <p:txBody>
          <a:bodyPr rtlCol="0" anchor="ctr"/>
          <a:lstStyle/>
          <a:p>
            <a:pPr rtl="0"/>
            <a:endParaRPr lang="en-US"/>
          </a:p>
        </p:txBody>
      </p:sp>
      <p:sp>
        <p:nvSpPr>
          <p:cNvPr id="8" name="제목 1">
            <a:extLst>
              <a:ext uri="{FF2B5EF4-FFF2-40B4-BE49-F238E27FC236}">
                <a16:creationId xmlns:a16="http://schemas.microsoft.com/office/drawing/2014/main" id="{AAA6AA80-3C0A-7F94-0F87-BBBE96ADFF68}"/>
              </a:ext>
            </a:extLst>
          </p:cNvPr>
          <p:cNvSpPr>
            <a:spLocks noGrp="1"/>
          </p:cNvSpPr>
          <p:nvPr>
            <p:ph type="ctrTitle" hasCustomPrompt="1"/>
          </p:nvPr>
        </p:nvSpPr>
        <p:spPr>
          <a:xfrm>
            <a:off x="609600" y="1600200"/>
            <a:ext cx="10058400" cy="4572000"/>
          </a:xfrm>
        </p:spPr>
        <p:txBody>
          <a:bodyPr vert="horz" lIns="91440" tIns="45720" rIns="91440" bIns="45720" rtlCol="0" anchor="b">
            <a:normAutofit/>
          </a:bodyPr>
          <a:lstStyle>
            <a:lvl1pPr>
              <a:lnSpc>
                <a:spcPct val="75000"/>
              </a:lnSpc>
              <a:defRPr lang="en-US" sz="8600" cap="none" baseline="0" dirty="0">
                <a:solidFill>
                  <a:schemeClr val="tx1"/>
                </a:solidFill>
                <a:latin typeface="Malgun Gothic" panose="020B0503020000020004" pitchFamily="34" charset="-127"/>
                <a:ea typeface="Malgun Gothic" panose="020B0503020000020004" pitchFamily="34" charset="-127"/>
              </a:defRPr>
            </a:lvl1pPr>
          </a:lstStyle>
          <a:p>
            <a:pPr lvl="0" rtl="0"/>
            <a:r>
              <a:rPr lang="ko"/>
              <a:t>구역 머리글</a:t>
            </a:r>
          </a:p>
        </p:txBody>
      </p:sp>
      <p:sp>
        <p:nvSpPr>
          <p:cNvPr id="6" name="바닥글 개체 틀 10">
            <a:extLst>
              <a:ext uri="{FF2B5EF4-FFF2-40B4-BE49-F238E27FC236}">
                <a16:creationId xmlns:a16="http://schemas.microsoft.com/office/drawing/2014/main" id="{5FC6C00E-827D-90CD-FFF6-1EF511FD6F2B}"/>
              </a:ext>
            </a:extLst>
          </p:cNvPr>
          <p:cNvSpPr>
            <a:spLocks noGrp="1"/>
          </p:cNvSpPr>
          <p:nvPr>
            <p:ph type="ftr" sz="quarter" idx="11"/>
          </p:nvPr>
        </p:nvSpPr>
        <p:spPr>
          <a:xfrm>
            <a:off x="6280176" y="152400"/>
            <a:ext cx="3200400" cy="365125"/>
          </a:xfrm>
        </p:spPr>
        <p:txBody>
          <a:bodyPr rtlCol="0">
            <a:normAutofit/>
          </a:bodyPr>
          <a:lstStyle>
            <a:lvl1pPr>
              <a:defRPr>
                <a:solidFill>
                  <a:schemeClr val="tx1"/>
                </a:solidFill>
                <a:latin typeface="Malgun Gothic" panose="020B0503020000020004" pitchFamily="34" charset="-127"/>
                <a:ea typeface="Malgun Gothic" panose="020B0503020000020004" pitchFamily="34" charset="-127"/>
              </a:defRPr>
            </a:lvl1pPr>
          </a:lstStyle>
          <a:p>
            <a:r>
              <a:rPr lang="ko"/>
              <a:t>샘플 바닥글 텍스트</a:t>
            </a:r>
            <a:endParaRPr lang="en-US"/>
          </a:p>
        </p:txBody>
      </p:sp>
      <p:sp>
        <p:nvSpPr>
          <p:cNvPr id="5" name="날짜 개체 틀 5">
            <a:extLst>
              <a:ext uri="{FF2B5EF4-FFF2-40B4-BE49-F238E27FC236}">
                <a16:creationId xmlns:a16="http://schemas.microsoft.com/office/drawing/2014/main" id="{1C8E1852-313B-67B6-28F9-5F38A94B1E81}"/>
              </a:ext>
            </a:extLst>
          </p:cNvPr>
          <p:cNvSpPr>
            <a:spLocks noGrp="1"/>
          </p:cNvSpPr>
          <p:nvPr>
            <p:ph type="dt" sz="half" idx="10"/>
          </p:nvPr>
        </p:nvSpPr>
        <p:spPr>
          <a:xfrm>
            <a:off x="9531099" y="152400"/>
            <a:ext cx="1800171" cy="365125"/>
          </a:xfrm>
        </p:spPr>
        <p:txBody>
          <a:bodyPr rtlCol="0"/>
          <a:lstStyle>
            <a:lvl1pPr>
              <a:defRPr>
                <a:solidFill>
                  <a:schemeClr val="tx1"/>
                </a:solidFill>
              </a:defRPr>
            </a:lvl1pPr>
          </a:lstStyle>
          <a:p>
            <a:pPr rtl="0"/>
            <a:r>
              <a:rPr lang="en-US"/>
              <a:t>2025/11/25</a:t>
            </a:r>
          </a:p>
        </p:txBody>
      </p:sp>
      <p:sp>
        <p:nvSpPr>
          <p:cNvPr id="9" name="슬라이드 번호 개체 틀 11">
            <a:extLst>
              <a:ext uri="{FF2B5EF4-FFF2-40B4-BE49-F238E27FC236}">
                <a16:creationId xmlns:a16="http://schemas.microsoft.com/office/drawing/2014/main" id="{9F6C9A12-D05B-EE84-C2D4-548E5E2732E2}"/>
              </a:ext>
            </a:extLst>
          </p:cNvPr>
          <p:cNvSpPr>
            <a:spLocks noGrp="1"/>
          </p:cNvSpPr>
          <p:nvPr>
            <p:ph type="sldNum" sz="quarter" idx="12"/>
          </p:nvPr>
        </p:nvSpPr>
        <p:spPr>
          <a:xfrm>
            <a:off x="11381793" y="152400"/>
            <a:ext cx="429207" cy="365125"/>
          </a:xfrm>
        </p:spPr>
        <p:txBody>
          <a:bodyPr rtlCol="0"/>
          <a:lstStyle>
            <a:lvl1pPr>
              <a:defRPr>
                <a:solidFill>
                  <a:schemeClr val="tx1"/>
                </a:solidFill>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6709652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475BFB69-9245-EC58-F1DE-FEB625BD336A}"/>
              </a:ext>
            </a:extLst>
          </p:cNvPr>
          <p:cNvSpPr>
            <a:spLocks noGrp="1"/>
          </p:cNvSpPr>
          <p:nvPr>
            <p:ph type="title"/>
          </p:nvPr>
        </p:nvSpPr>
        <p:spPr>
          <a:xfrm>
            <a:off x="381002" y="691835"/>
            <a:ext cx="11429998" cy="908365"/>
          </a:xfrm>
          <a:prstGeom prst="rect">
            <a:avLst/>
          </a:prstGeom>
        </p:spPr>
        <p:txBody>
          <a:bodyPr vert="horz" lIns="91440" tIns="45720" rIns="91440" bIns="45720" rtlCol="0" anchor="t">
            <a:normAutofit/>
          </a:bodyPr>
          <a:lstStyle/>
          <a:p>
            <a:pPr rtl="0"/>
            <a:r>
              <a:rPr lang="ko"/>
              <a:t>마스터 제목 스타일 편집</a:t>
            </a:r>
          </a:p>
        </p:txBody>
      </p:sp>
      <p:sp>
        <p:nvSpPr>
          <p:cNvPr id="3" name="텍스트 개체 틀 2">
            <a:extLst>
              <a:ext uri="{FF2B5EF4-FFF2-40B4-BE49-F238E27FC236}">
                <a16:creationId xmlns:a16="http://schemas.microsoft.com/office/drawing/2014/main" id="{5516AFD5-5144-C460-0CA4-644BC4A93C02}"/>
              </a:ext>
            </a:extLst>
          </p:cNvPr>
          <p:cNvSpPr>
            <a:spLocks noGrp="1"/>
          </p:cNvSpPr>
          <p:nvPr>
            <p:ph type="body" idx="1"/>
          </p:nvPr>
        </p:nvSpPr>
        <p:spPr>
          <a:xfrm>
            <a:off x="381000" y="1752600"/>
            <a:ext cx="11430000" cy="4413565"/>
          </a:xfrm>
          <a:prstGeom prst="rect">
            <a:avLst/>
          </a:prstGeom>
        </p:spPr>
        <p:txBody>
          <a:bodyPr vert="horz" lIns="91440" tIns="45720" rIns="91440" bIns="45720" rtlCol="0">
            <a:normAutofit/>
          </a:body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p>
        </p:txBody>
      </p:sp>
      <p:sp>
        <p:nvSpPr>
          <p:cNvPr id="17" name="바닥글 개체 틀 4">
            <a:extLst>
              <a:ext uri="{FF2B5EF4-FFF2-40B4-BE49-F238E27FC236}">
                <a16:creationId xmlns:a16="http://schemas.microsoft.com/office/drawing/2014/main" id="{DCFE50CA-A07B-1BE8-AB0E-F3855F27B14C}"/>
              </a:ext>
            </a:extLst>
          </p:cNvPr>
          <p:cNvSpPr>
            <a:spLocks noGrp="1"/>
          </p:cNvSpPr>
          <p:nvPr>
            <p:ph type="ftr" sz="quarter" idx="3"/>
          </p:nvPr>
        </p:nvSpPr>
        <p:spPr>
          <a:xfrm>
            <a:off x="381000" y="6347057"/>
            <a:ext cx="3200400" cy="365125"/>
          </a:xfrm>
          <a:prstGeom prst="rect">
            <a:avLst/>
          </a:prstGeom>
        </p:spPr>
        <p:txBody>
          <a:bodyPr vert="horz" lIns="91440" tIns="45720" rIns="91440" bIns="45720" rtlCol="0" anchor="ctr">
            <a:normAutofit/>
          </a:bodyPr>
          <a:lstStyle>
            <a:lvl1pPr algn="l" rtl="0">
              <a:defRPr sz="800" b="0" i="0" cap="all" spc="100" baseline="0">
                <a:solidFill>
                  <a:schemeClr val="tx1"/>
                </a:solidFill>
                <a:latin typeface="Malgun Gothic" panose="020B0503020000020004" pitchFamily="34" charset="-127"/>
                <a:ea typeface="Malgun Gothic" panose="020B0503020000020004" pitchFamily="34" charset="-127"/>
                <a:cs typeface="Segoe UI" panose="020B0502040204020203" pitchFamily="34" charset="0"/>
              </a:defRPr>
            </a:lvl1pPr>
          </a:lstStyle>
          <a:p>
            <a:r>
              <a:rPr lang="ko"/>
              <a:t>샘플 바닥글 텍스트</a:t>
            </a:r>
            <a:endParaRPr lang="en-US" dirty="0">
              <a:ea typeface="Malgun Gothic" panose="020B0503020000020004" pitchFamily="34" charset="-127"/>
            </a:endParaRPr>
          </a:p>
        </p:txBody>
      </p:sp>
      <p:sp>
        <p:nvSpPr>
          <p:cNvPr id="18" name="날짜 개체 틀 3">
            <a:extLst>
              <a:ext uri="{FF2B5EF4-FFF2-40B4-BE49-F238E27FC236}">
                <a16:creationId xmlns:a16="http://schemas.microsoft.com/office/drawing/2014/main" id="{DE26C4DF-9E75-7A5B-2595-BEA6116A42A6}"/>
              </a:ext>
            </a:extLst>
          </p:cNvPr>
          <p:cNvSpPr>
            <a:spLocks noGrp="1"/>
          </p:cNvSpPr>
          <p:nvPr>
            <p:ph type="dt" sz="half" idx="2"/>
          </p:nvPr>
        </p:nvSpPr>
        <p:spPr>
          <a:xfrm>
            <a:off x="9525000" y="6340475"/>
            <a:ext cx="1800171" cy="365125"/>
          </a:xfrm>
          <a:prstGeom prst="rect">
            <a:avLst/>
          </a:prstGeom>
        </p:spPr>
        <p:txBody>
          <a:bodyPr vert="horz" lIns="91440" tIns="45720" rIns="91440" bIns="45720" rtlCol="0" anchor="ctr"/>
          <a:lstStyle>
            <a:lvl1pPr algn="r" rtl="0">
              <a:defRPr sz="800" b="0" i="0" cap="all" spc="100" baseline="0">
                <a:solidFill>
                  <a:schemeClr val="tx1"/>
                </a:solidFill>
                <a:latin typeface="+mn-lt"/>
                <a:cs typeface="Segoe UI" panose="020B0502040204020203" pitchFamily="34" charset="0"/>
              </a:defRPr>
            </a:lvl1pPr>
          </a:lstStyle>
          <a:p>
            <a:pPr rtl="0"/>
            <a:r>
              <a:rPr lang="en-US"/>
              <a:t>2025/11/25</a:t>
            </a:r>
          </a:p>
        </p:txBody>
      </p:sp>
      <p:sp>
        <p:nvSpPr>
          <p:cNvPr id="19" name="슬라이드 번호 개체 틀 5">
            <a:extLst>
              <a:ext uri="{FF2B5EF4-FFF2-40B4-BE49-F238E27FC236}">
                <a16:creationId xmlns:a16="http://schemas.microsoft.com/office/drawing/2014/main" id="{C94B77EC-B34E-F076-4684-F1C05BA67E85}"/>
              </a:ext>
            </a:extLst>
          </p:cNvPr>
          <p:cNvSpPr>
            <a:spLocks noGrp="1"/>
          </p:cNvSpPr>
          <p:nvPr>
            <p:ph type="sldNum" sz="quarter" idx="4"/>
          </p:nvPr>
        </p:nvSpPr>
        <p:spPr>
          <a:xfrm>
            <a:off x="11375694" y="6340475"/>
            <a:ext cx="429207" cy="365125"/>
          </a:xfrm>
          <a:prstGeom prst="rect">
            <a:avLst/>
          </a:prstGeom>
        </p:spPr>
        <p:txBody>
          <a:bodyPr vert="horz" lIns="91440" tIns="45720" rIns="91440" bIns="45720" rtlCol="0" anchor="ctr"/>
          <a:lstStyle>
            <a:lvl1pPr algn="r" rtl="0">
              <a:defRPr sz="800" b="0" i="0" cap="all" spc="100" baseline="0">
                <a:solidFill>
                  <a:schemeClr val="tx1"/>
                </a:solidFill>
                <a:latin typeface="+mn-lt"/>
                <a:cs typeface="Segoe UI" panose="020B0502040204020203" pitchFamily="34" charset="0"/>
              </a:defRPr>
            </a:lvl1pPr>
          </a:lstStyle>
          <a:p>
            <a:pPr rtl="0"/>
            <a:fld id="{AEAA3239-9EA4-4A65-A281-97F994456D9F}" type="slidenum">
              <a:rPr lang="en-US" smtClean="0"/>
              <a:pPr/>
              <a:t>‹#›</a:t>
            </a:fld>
            <a:endParaRPr lang="en-US"/>
          </a:p>
        </p:txBody>
      </p:sp>
    </p:spTree>
    <p:extLst>
      <p:ext uri="{BB962C8B-B14F-4D97-AF65-F5344CB8AC3E}">
        <p14:creationId xmlns:p14="http://schemas.microsoft.com/office/powerpoint/2010/main" val="3335085557"/>
      </p:ext>
    </p:extLst>
  </p:cSld>
  <p:clrMap bg1="lt1" tx1="dk1" bg2="lt2" tx2="dk2" accent1="accent1" accent2="accent2" accent3="accent3" accent4="accent4" accent5="accent5" accent6="accent6" hlink="hlink" folHlink="folHlink"/>
  <p:sldLayoutIdLst>
    <p:sldLayoutId id="2147483899" r:id="rId1"/>
    <p:sldLayoutId id="2147483894" r:id="rId2"/>
    <p:sldLayoutId id="2147483898" r:id="rId3"/>
    <p:sldLayoutId id="2147483900" r:id="rId4"/>
    <p:sldLayoutId id="2147483897" r:id="rId5"/>
    <p:sldLayoutId id="2147483893" r:id="rId6"/>
    <p:sldLayoutId id="2147483895" r:id="rId7"/>
    <p:sldLayoutId id="2147483896" r:id="rId8"/>
    <p:sldLayoutId id="2147483901" r:id="rId9"/>
    <p:sldLayoutId id="2147483947" r:id="rId10"/>
    <p:sldLayoutId id="2147483902" r:id="rId11"/>
    <p:sldLayoutId id="2147483903" r:id="rId12"/>
    <p:sldLayoutId id="2147483904" r:id="rId13"/>
    <p:sldLayoutId id="2147483905" r:id="rId14"/>
    <p:sldLayoutId id="2147483906" r:id="rId15"/>
    <p:sldLayoutId id="2147483907" r:id="rId16"/>
    <p:sldLayoutId id="2147483908" r:id="rId17"/>
    <p:sldLayoutId id="2147483917" r:id="rId18"/>
    <p:sldLayoutId id="2147483918" r:id="rId19"/>
    <p:sldLayoutId id="2147483919" r:id="rId20"/>
    <p:sldLayoutId id="2147483915" r:id="rId21"/>
    <p:sldLayoutId id="2147483916" r:id="rId22"/>
    <p:sldLayoutId id="2147483913" r:id="rId23"/>
    <p:sldLayoutId id="2147483914" r:id="rId24"/>
    <p:sldLayoutId id="2147483920" r:id="rId25"/>
    <p:sldLayoutId id="2147483921" r:id="rId26"/>
    <p:sldLayoutId id="2147483909" r:id="rId27"/>
    <p:sldLayoutId id="2147483910" r:id="rId28"/>
    <p:sldLayoutId id="2147483922" r:id="rId29"/>
    <p:sldLayoutId id="2147483923" r:id="rId30"/>
    <p:sldLayoutId id="2147483924" r:id="rId31"/>
    <p:sldLayoutId id="2147483911" r:id="rId32"/>
    <p:sldLayoutId id="2147483912" r:id="rId33"/>
    <p:sldLayoutId id="2147483925" r:id="rId34"/>
    <p:sldLayoutId id="2147483926" r:id="rId35"/>
    <p:sldLayoutId id="2147483927" r:id="rId36"/>
    <p:sldLayoutId id="2147483928" r:id="rId37"/>
    <p:sldLayoutId id="2147483929" r:id="rId38"/>
    <p:sldLayoutId id="2147483930" r:id="rId39"/>
    <p:sldLayoutId id="2147483931" r:id="rId40"/>
    <p:sldLayoutId id="2147483932" r:id="rId41"/>
    <p:sldLayoutId id="2147483933" r:id="rId42"/>
    <p:sldLayoutId id="2147483935" r:id="rId43"/>
    <p:sldLayoutId id="2147483936" r:id="rId44"/>
    <p:sldLayoutId id="2147483937" r:id="rId45"/>
    <p:sldLayoutId id="2147483938" r:id="rId46"/>
    <p:sldLayoutId id="2147483945" r:id="rId47"/>
    <p:sldLayoutId id="2147483946" r:id="rId48"/>
    <p:sldLayoutId id="2147483939" r:id="rId49"/>
    <p:sldLayoutId id="2147483940" r:id="rId50"/>
    <p:sldLayoutId id="2147483941" r:id="rId51"/>
    <p:sldLayoutId id="2147483942" r:id="rId52"/>
    <p:sldLayoutId id="2147483943" r:id="rId53"/>
    <p:sldLayoutId id="2147483944" r:id="rId54"/>
  </p:sldLayoutIdLst>
  <p:hf hdr="0"/>
  <p:txStyles>
    <p:titleStyle>
      <a:lvl1pPr algn="l" defTabSz="914400" rtl="0" eaLnBrk="1" latinLnBrk="0" hangingPunct="1">
        <a:lnSpc>
          <a:spcPct val="80000"/>
        </a:lnSpc>
        <a:spcBef>
          <a:spcPct val="0"/>
        </a:spcBef>
        <a:buNone/>
        <a:defRPr sz="2800" b="0" i="0" kern="1200" spc="0" baseline="0">
          <a:solidFill>
            <a:schemeClr val="tx1"/>
          </a:solidFill>
          <a:latin typeface="Malgun Gothic" panose="020B0503020000020004" pitchFamily="34" charset="-127"/>
          <a:ea typeface="Malgun Gothic" panose="020B0503020000020004" pitchFamily="34" charset="-127"/>
          <a:cs typeface="Biome" panose="020B0503030204020804" pitchFamily="34" charset="0"/>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1"/>
          </a:solidFill>
          <a:latin typeface="Malgun Gothic" panose="020B0503020000020004" pitchFamily="34" charset="-127"/>
          <a:ea typeface="Malgun Gothic" panose="020B0503020000020004" pitchFamily="34" charset="-127"/>
          <a:cs typeface="Segoe UI" panose="020B0502040204020203" pitchFamily="34" charset="0"/>
        </a:defRPr>
      </a:lvl1pPr>
      <a:lvl2pPr marL="228600" indent="0" algn="l" defTabSz="914400" rtl="0" eaLnBrk="1" latinLnBrk="0" hangingPunct="1">
        <a:lnSpc>
          <a:spcPct val="120000"/>
        </a:lnSpc>
        <a:spcBef>
          <a:spcPts val="500"/>
        </a:spcBef>
        <a:buFont typeface="Arial" panose="020B0604020202020204" pitchFamily="34" charset="0"/>
        <a:buNone/>
        <a:defRPr sz="1400" b="0" i="0" kern="1200">
          <a:solidFill>
            <a:schemeClr val="tx1"/>
          </a:solidFill>
          <a:latin typeface="Malgun Gothic" panose="020B0503020000020004" pitchFamily="34" charset="-127"/>
          <a:ea typeface="Malgun Gothic" panose="020B0503020000020004" pitchFamily="34" charset="-127"/>
          <a:cs typeface="Segoe UI" panose="020B0502040204020203" pitchFamily="34" charset="0"/>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solidFill>
          <a:latin typeface="Malgun Gothic" panose="020B0503020000020004" pitchFamily="34" charset="-127"/>
          <a:ea typeface="Malgun Gothic" panose="020B0503020000020004" pitchFamily="34" charset="-127"/>
          <a:cs typeface="Segoe UI" panose="020B0502040204020203" pitchFamily="34" charset="0"/>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solidFill>
          <a:latin typeface="Malgun Gothic" panose="020B0503020000020004" pitchFamily="34" charset="-127"/>
          <a:ea typeface="Malgun Gothic" panose="020B0503020000020004" pitchFamily="34" charset="-127"/>
          <a:cs typeface="Segoe UI" panose="020B0502040204020203" pitchFamily="34" charset="0"/>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solidFill>
          <a:latin typeface="Malgun Gothic" panose="020B0503020000020004" pitchFamily="34" charset="-127"/>
          <a:ea typeface="Malgun Gothic" panose="020B0503020000020004" pitchFamily="34" charset="-127"/>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orient="horz" pos="2160" userDrawn="1">
          <p15:clr>
            <a:srgbClr val="F26B43"/>
          </p15:clr>
        </p15:guide>
        <p15:guide id="24" pos="240" userDrawn="1">
          <p15:clr>
            <a:srgbClr val="F26B43"/>
          </p15:clr>
        </p15:guide>
        <p15:guide id="25" pos="7296" userDrawn="1">
          <p15:clr>
            <a:srgbClr val="F26B43"/>
          </p15:clr>
        </p15:guide>
        <p15:guide id="26" pos="3840" userDrawn="1">
          <p15:clr>
            <a:srgbClr val="F26B43"/>
          </p15:clr>
        </p15:guide>
        <p15:guide id="27" orient="horz" pos="432" userDrawn="1">
          <p15:clr>
            <a:srgbClr val="F26B43"/>
          </p15:clr>
        </p15:guide>
        <p15:guide id="28" orient="horz" pos="3888" userDrawn="1">
          <p15:clr>
            <a:srgbClr val="F26B43"/>
          </p15:clr>
        </p15:guide>
        <p15:guide id="29" pos="96" userDrawn="1">
          <p15:clr>
            <a:srgbClr val="F26B43"/>
          </p15:clr>
        </p15:guide>
        <p15:guide id="30" pos="7584" userDrawn="1">
          <p15:clr>
            <a:srgbClr val="F26B43"/>
          </p15:clr>
        </p15:guide>
        <p15:guide id="31" orient="horz" pos="96" userDrawn="1">
          <p15:clr>
            <a:srgbClr val="F26B43"/>
          </p15:clr>
        </p15:guide>
        <p15:guide id="32" orient="horz" pos="4224" userDrawn="1">
          <p15:clr>
            <a:srgbClr val="F26B43"/>
          </p15:clr>
        </p15:guide>
        <p15:guide id="33" pos="384" userDrawn="1">
          <p15:clr>
            <a:srgbClr val="F26B43"/>
          </p15:clr>
        </p15:guide>
        <p15:guide id="34" pos="74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107E-55C4-3C77-392C-2B6AA3AAF0AC}"/>
              </a:ext>
            </a:extLst>
          </p:cNvPr>
          <p:cNvSpPr>
            <a:spLocks noGrp="1"/>
          </p:cNvSpPr>
          <p:nvPr>
            <p:ph type="ctrTitle"/>
          </p:nvPr>
        </p:nvSpPr>
        <p:spPr>
          <a:xfrm>
            <a:off x="381000" y="1371597"/>
            <a:ext cx="4800600" cy="2845567"/>
          </a:xfrm>
        </p:spPr>
        <p:txBody>
          <a:bodyPr anchor="b">
            <a:normAutofit/>
          </a:bodyPr>
          <a:lstStyle/>
          <a:p>
            <a:r>
              <a:rPr lang="en-US"/>
              <a:t>라즈베리파이 엣지 AI 시장 분석 및 전략 제안</a:t>
            </a:r>
          </a:p>
        </p:txBody>
      </p:sp>
      <p:sp>
        <p:nvSpPr>
          <p:cNvPr id="3" name="Subtitle 2">
            <a:extLst>
              <a:ext uri="{FF2B5EF4-FFF2-40B4-BE49-F238E27FC236}">
                <a16:creationId xmlns:a16="http://schemas.microsoft.com/office/drawing/2014/main" id="{1394E5B6-29C5-6B5A-0336-BD9EAAD87359}"/>
              </a:ext>
            </a:extLst>
          </p:cNvPr>
          <p:cNvSpPr>
            <a:spLocks noGrp="1"/>
          </p:cNvSpPr>
          <p:nvPr>
            <p:ph type="subTitle" idx="1"/>
          </p:nvPr>
        </p:nvSpPr>
        <p:spPr>
          <a:xfrm>
            <a:off x="381000" y="4363278"/>
            <a:ext cx="4800599" cy="1123122"/>
          </a:xfrm>
        </p:spPr>
        <p:txBody>
          <a:bodyPr>
            <a:normAutofit/>
          </a:bodyPr>
          <a:lstStyle/>
          <a:p>
            <a:r>
              <a:rPr lang="en-US"/>
              <a:t>엣지 컴퓨팅과 AI 시장 동향 및 전략 탐구</a:t>
            </a:r>
          </a:p>
        </p:txBody>
      </p:sp>
      <p:pic>
        <p:nvPicPr>
          <p:cNvPr id="7" name="Picture 6" descr="AI 인공지능 기술 인터넷 기술">
            <a:extLst>
              <a:ext uri="{FF2B5EF4-FFF2-40B4-BE49-F238E27FC236}">
                <a16:creationId xmlns:a16="http://schemas.microsoft.com/office/drawing/2014/main" id="{6DE0E048-56EC-452E-B583-D082AC05AA08}"/>
              </a:ext>
            </a:extLst>
          </p:cNvPr>
          <p:cNvPicPr>
            <a:picLocks noChangeAspect="1"/>
          </p:cNvPicPr>
          <p:nvPr/>
        </p:nvPicPr>
        <p:blipFill>
          <a:blip r:embed="rId3"/>
          <a:srcRect l="20225" r="19225"/>
          <a:stretch>
            <a:fillRect/>
          </a:stretch>
        </p:blipFill>
        <p:spPr>
          <a:xfrm>
            <a:off x="6096001" y="153417"/>
            <a:ext cx="5943599" cy="6552184"/>
          </a:xfrm>
          <a:custGeom>
            <a:avLst/>
            <a:gdLst>
              <a:gd name="connsiteX0" fmla="*/ 349249 w 5943599"/>
              <a:gd name="connsiteY0" fmla="*/ 0 h 6552184"/>
              <a:gd name="connsiteX1" fmla="*/ 5594350 w 5943599"/>
              <a:gd name="connsiteY1" fmla="*/ 0 h 6552184"/>
              <a:gd name="connsiteX2" fmla="*/ 5936505 w 5943599"/>
              <a:gd name="connsiteY2" fmla="*/ 278863 h 6552184"/>
              <a:gd name="connsiteX3" fmla="*/ 5943599 w 5943599"/>
              <a:gd name="connsiteY3" fmla="*/ 349239 h 6552184"/>
              <a:gd name="connsiteX4" fmla="*/ 5943599 w 5943599"/>
              <a:gd name="connsiteY4" fmla="*/ 5701613 h 6552184"/>
              <a:gd name="connsiteX5" fmla="*/ 5936505 w 5943599"/>
              <a:gd name="connsiteY5" fmla="*/ 5771987 h 6552184"/>
              <a:gd name="connsiteX6" fmla="*/ 5594350 w 5943599"/>
              <a:gd name="connsiteY6" fmla="*/ 6050852 h 6552184"/>
              <a:gd name="connsiteX7" fmla="*/ 3222459 w 5943599"/>
              <a:gd name="connsiteY7" fmla="*/ 6050852 h 6552184"/>
              <a:gd name="connsiteX8" fmla="*/ 2971799 w 5943599"/>
              <a:gd name="connsiteY8" fmla="*/ 6301512 h 6552184"/>
              <a:gd name="connsiteX9" fmla="*/ 2721139 w 5943599"/>
              <a:gd name="connsiteY9" fmla="*/ 6552184 h 6552184"/>
              <a:gd name="connsiteX10" fmla="*/ 349249 w 5943599"/>
              <a:gd name="connsiteY10" fmla="*/ 6552184 h 6552184"/>
              <a:gd name="connsiteX11" fmla="*/ 7095 w 5943599"/>
              <a:gd name="connsiteY11" fmla="*/ 6273302 h 6552184"/>
              <a:gd name="connsiteX12" fmla="*/ 0 w 5943599"/>
              <a:gd name="connsiteY12" fmla="*/ 6202932 h 6552184"/>
              <a:gd name="connsiteX13" fmla="*/ 0 w 5943599"/>
              <a:gd name="connsiteY13" fmla="*/ 349240 h 6552184"/>
              <a:gd name="connsiteX14" fmla="*/ 7095 w 5943599"/>
              <a:gd name="connsiteY14" fmla="*/ 278864 h 6552184"/>
              <a:gd name="connsiteX15" fmla="*/ 349249 w 5943599"/>
              <a:gd name="connsiteY15"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599" h="6552184">
                <a:moveTo>
                  <a:pt x="349249" y="0"/>
                </a:moveTo>
                <a:lnTo>
                  <a:pt x="5594350" y="0"/>
                </a:lnTo>
                <a:cubicBezTo>
                  <a:pt x="5763125" y="0"/>
                  <a:pt x="5903938" y="119716"/>
                  <a:pt x="5936505" y="278863"/>
                </a:cubicBezTo>
                <a:lnTo>
                  <a:pt x="5943599" y="349239"/>
                </a:lnTo>
                <a:lnTo>
                  <a:pt x="5943599" y="5701613"/>
                </a:lnTo>
                <a:lnTo>
                  <a:pt x="5936505" y="5771987"/>
                </a:lnTo>
                <a:cubicBezTo>
                  <a:pt x="5903938" y="5931132"/>
                  <a:pt x="5763125" y="6050852"/>
                  <a:pt x="5594350" y="6050852"/>
                </a:cubicBezTo>
                <a:lnTo>
                  <a:pt x="3222459" y="6050852"/>
                </a:lnTo>
                <a:cubicBezTo>
                  <a:pt x="3084023" y="6050852"/>
                  <a:pt x="2971799" y="6163075"/>
                  <a:pt x="2971799" y="6301512"/>
                </a:cubicBezTo>
                <a:cubicBezTo>
                  <a:pt x="2971799" y="6439916"/>
                  <a:pt x="2859576" y="6552184"/>
                  <a:pt x="2721139" y="6552184"/>
                </a:cubicBezTo>
                <a:lnTo>
                  <a:pt x="349249" y="6552184"/>
                </a:lnTo>
                <a:cubicBezTo>
                  <a:pt x="180472" y="6552184"/>
                  <a:pt x="39661" y="6432441"/>
                  <a:pt x="7095" y="6273302"/>
                </a:cubicBezTo>
                <a:lnTo>
                  <a:pt x="0" y="6202932"/>
                </a:lnTo>
                <a:lnTo>
                  <a:pt x="0" y="349240"/>
                </a:lnTo>
                <a:lnTo>
                  <a:pt x="7095" y="278864"/>
                </a:lnTo>
                <a:cubicBezTo>
                  <a:pt x="39661" y="119716"/>
                  <a:pt x="180472" y="0"/>
                  <a:pt x="349249" y="0"/>
                </a:cubicBezTo>
                <a:close/>
              </a:path>
            </a:pathLst>
          </a:custGeom>
        </p:spPr>
      </p:pic>
      <p:sp>
        <p:nvSpPr>
          <p:cNvPr id="4" name="Footer Placeholder 3">
            <a:extLst>
              <a:ext uri="{FF2B5EF4-FFF2-40B4-BE49-F238E27FC236}">
                <a16:creationId xmlns:a16="http://schemas.microsoft.com/office/drawing/2014/main" id="{3BDE6612-0EC0-DB12-D90E-0DE1852AE222}"/>
              </a:ext>
            </a:extLst>
          </p:cNvPr>
          <p:cNvSpPr>
            <a:spLocks noGrp="1"/>
          </p:cNvSpPr>
          <p:nvPr>
            <p:ph type="ftr" sz="quarter" idx="17"/>
          </p:nvPr>
        </p:nvSpPr>
        <p:spPr>
          <a:xfrm>
            <a:off x="381000" y="6347057"/>
            <a:ext cx="3200400" cy="365125"/>
          </a:xfrm>
        </p:spPr>
        <p:txBody>
          <a:bodyPr anchor="ctr">
            <a:normAutofit/>
          </a:bodyPr>
          <a:lstStyle/>
          <a:p>
            <a:pPr>
              <a:spcAft>
                <a:spcPts val="600"/>
              </a:spcAft>
            </a:pPr>
            <a:r>
              <a:rPr lang="ko"/>
              <a:t>샘플 바닥글 텍스트</a:t>
            </a:r>
          </a:p>
        </p:txBody>
      </p:sp>
      <p:sp>
        <p:nvSpPr>
          <p:cNvPr id="5" name="Date Placeholder 4">
            <a:extLst>
              <a:ext uri="{FF2B5EF4-FFF2-40B4-BE49-F238E27FC236}">
                <a16:creationId xmlns:a16="http://schemas.microsoft.com/office/drawing/2014/main" id="{B0DAFC74-5B25-C4DD-7613-966032B60A37}"/>
              </a:ext>
            </a:extLst>
          </p:cNvPr>
          <p:cNvSpPr>
            <a:spLocks noGrp="1"/>
          </p:cNvSpPr>
          <p:nvPr>
            <p:ph type="dt" sz="half" idx="16"/>
          </p:nvPr>
        </p:nvSpPr>
        <p:spPr>
          <a:xfrm>
            <a:off x="9525000" y="6340475"/>
            <a:ext cx="1800171" cy="365125"/>
          </a:xfrm>
        </p:spPr>
        <p:txBody>
          <a:bodyPr anchor="ctr">
            <a:normAutofit/>
          </a:bodyPr>
          <a:lstStyle/>
          <a:p>
            <a:pPr rtl="0">
              <a:spcAft>
                <a:spcPts val="600"/>
              </a:spcAft>
            </a:pPr>
            <a:r>
              <a:rPr lang="en-US"/>
              <a:t>2025/11/25</a:t>
            </a:r>
          </a:p>
        </p:txBody>
      </p:sp>
      <p:sp>
        <p:nvSpPr>
          <p:cNvPr id="6" name="Slide Number Placeholder 5">
            <a:extLst>
              <a:ext uri="{FF2B5EF4-FFF2-40B4-BE49-F238E27FC236}">
                <a16:creationId xmlns:a16="http://schemas.microsoft.com/office/drawing/2014/main" id="{82721054-ABF0-BC2D-9436-F3A33CD37DA1}"/>
              </a:ext>
            </a:extLst>
          </p:cNvPr>
          <p:cNvSpPr>
            <a:spLocks noGrp="1"/>
          </p:cNvSpPr>
          <p:nvPr>
            <p:ph type="sldNum" sz="quarter" idx="18"/>
          </p:nvPr>
        </p:nvSpPr>
        <p:spPr>
          <a:xfrm>
            <a:off x="11375694" y="6340475"/>
            <a:ext cx="429207" cy="365125"/>
          </a:xfrm>
        </p:spPr>
        <p:txBody>
          <a:bodyPr anchor="ctr">
            <a:normAutofit/>
          </a:bodyPr>
          <a:lstStyle/>
          <a:p>
            <a:pPr rtl="0">
              <a:spcAft>
                <a:spcPts val="600"/>
              </a:spcAft>
            </a:pPr>
            <a:fld id="{AEAA3239-9EA4-4A65-A281-97F994456D9F}" type="slidenum">
              <a:rPr lang="en-US" smtClean="0"/>
              <a:pPr rtl="0">
                <a:spcAft>
                  <a:spcPts val="600"/>
                </a:spcAft>
              </a:pPr>
              <a:t>1</a:t>
            </a:fld>
            <a:endParaRPr lang="en-US"/>
          </a:p>
        </p:txBody>
      </p:sp>
    </p:spTree>
    <p:extLst>
      <p:ext uri="{BB962C8B-B14F-4D97-AF65-F5344CB8AC3E}">
        <p14:creationId xmlns:p14="http://schemas.microsoft.com/office/powerpoint/2010/main" val="130914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2E29-173A-D0A8-1C57-7E7F6E0191D0}"/>
              </a:ext>
            </a:extLst>
          </p:cNvPr>
          <p:cNvSpPr>
            <a:spLocks noGrp="1"/>
          </p:cNvSpPr>
          <p:nvPr>
            <p:ph type="ctrTitle"/>
          </p:nvPr>
        </p:nvSpPr>
        <p:spPr>
          <a:xfrm>
            <a:off x="381000" y="1600200"/>
            <a:ext cx="11430000" cy="4572000"/>
          </a:xfrm>
        </p:spPr>
        <p:txBody>
          <a:bodyPr anchor="b">
            <a:normAutofit/>
          </a:bodyPr>
          <a:lstStyle/>
          <a:p>
            <a:r>
              <a:rPr lang="en-US"/>
              <a:t>시장 개요 및 최근 동향</a:t>
            </a:r>
          </a:p>
        </p:txBody>
      </p:sp>
      <p:sp>
        <p:nvSpPr>
          <p:cNvPr id="4" name="Footer Placeholder 3">
            <a:extLst>
              <a:ext uri="{FF2B5EF4-FFF2-40B4-BE49-F238E27FC236}">
                <a16:creationId xmlns:a16="http://schemas.microsoft.com/office/drawing/2014/main" id="{A22EED55-7EEA-689E-F1E8-59FF383B6020}"/>
              </a:ext>
            </a:extLst>
          </p:cNvPr>
          <p:cNvSpPr>
            <a:spLocks noGrp="1"/>
          </p:cNvSpPr>
          <p:nvPr>
            <p:ph type="ftr" sz="quarter" idx="11"/>
          </p:nvPr>
        </p:nvSpPr>
        <p:spPr>
          <a:xfrm>
            <a:off x="381000" y="6347057"/>
            <a:ext cx="3200400" cy="365125"/>
          </a:xfrm>
        </p:spPr>
        <p:txBody>
          <a:bodyPr anchor="ctr">
            <a:normAutofit/>
          </a:bodyPr>
          <a:lstStyle/>
          <a:p>
            <a:pPr>
              <a:spcAft>
                <a:spcPts val="600"/>
              </a:spcAft>
            </a:pPr>
            <a:r>
              <a:rPr lang="ko"/>
              <a:t>샘플 바닥글 텍스트</a:t>
            </a:r>
          </a:p>
        </p:txBody>
      </p:sp>
      <p:sp>
        <p:nvSpPr>
          <p:cNvPr id="5" name="Date Placeholder 4">
            <a:extLst>
              <a:ext uri="{FF2B5EF4-FFF2-40B4-BE49-F238E27FC236}">
                <a16:creationId xmlns:a16="http://schemas.microsoft.com/office/drawing/2014/main" id="{F2B0CB04-04F4-D6FD-868C-B6B6FF1CA129}"/>
              </a:ext>
            </a:extLst>
          </p:cNvPr>
          <p:cNvSpPr>
            <a:spLocks noGrp="1"/>
          </p:cNvSpPr>
          <p:nvPr>
            <p:ph type="dt" sz="half" idx="10"/>
          </p:nvPr>
        </p:nvSpPr>
        <p:spPr>
          <a:xfrm>
            <a:off x="9525000" y="6340475"/>
            <a:ext cx="1800171" cy="365125"/>
          </a:xfrm>
        </p:spPr>
        <p:txBody>
          <a:bodyPr anchor="ctr">
            <a:normAutofit/>
          </a:bodyPr>
          <a:lstStyle/>
          <a:p>
            <a:pPr rtl="0">
              <a:spcAft>
                <a:spcPts val="600"/>
              </a:spcAft>
            </a:pPr>
            <a:r>
              <a:rPr lang="en-US"/>
              <a:t>2025/11/25</a:t>
            </a:r>
          </a:p>
        </p:txBody>
      </p:sp>
      <p:sp>
        <p:nvSpPr>
          <p:cNvPr id="6" name="Slide Number Placeholder 5">
            <a:extLst>
              <a:ext uri="{FF2B5EF4-FFF2-40B4-BE49-F238E27FC236}">
                <a16:creationId xmlns:a16="http://schemas.microsoft.com/office/drawing/2014/main" id="{953FBC34-0F40-0536-90F9-2D7D7DAF169F}"/>
              </a:ext>
            </a:extLst>
          </p:cNvPr>
          <p:cNvSpPr>
            <a:spLocks noGrp="1"/>
          </p:cNvSpPr>
          <p:nvPr>
            <p:ph type="sldNum" sz="quarter" idx="12"/>
          </p:nvPr>
        </p:nvSpPr>
        <p:spPr>
          <a:xfrm>
            <a:off x="11375694" y="6340475"/>
            <a:ext cx="429207" cy="365125"/>
          </a:xfrm>
        </p:spPr>
        <p:txBody>
          <a:bodyPr anchor="ctr">
            <a:normAutofit/>
          </a:bodyPr>
          <a:lstStyle/>
          <a:p>
            <a:pPr rtl="0">
              <a:spcAft>
                <a:spcPts val="600"/>
              </a:spcAft>
            </a:pPr>
            <a:fld id="{AEAA3239-9EA4-4A65-A281-97F994456D9F}" type="slidenum">
              <a:rPr lang="en-US" smtClean="0"/>
              <a:pPr rtl="0">
                <a:spcAft>
                  <a:spcPts val="600"/>
                </a:spcAft>
              </a:pPr>
              <a:t>2</a:t>
            </a:fld>
            <a:endParaRPr lang="en-US"/>
          </a:p>
        </p:txBody>
      </p:sp>
    </p:spTree>
    <p:extLst>
      <p:ext uri="{BB962C8B-B14F-4D97-AF65-F5344CB8AC3E}">
        <p14:creationId xmlns:p14="http://schemas.microsoft.com/office/powerpoint/2010/main" val="3671432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E6FD-0AD5-D382-55D3-A5DCE186BE83}"/>
              </a:ext>
            </a:extLst>
          </p:cNvPr>
          <p:cNvSpPr>
            <a:spLocks noGrp="1"/>
          </p:cNvSpPr>
          <p:nvPr>
            <p:ph type="title"/>
          </p:nvPr>
        </p:nvSpPr>
        <p:spPr>
          <a:xfrm>
            <a:off x="381000" y="685800"/>
            <a:ext cx="3215642" cy="4419600"/>
          </a:xfrm>
        </p:spPr>
        <p:txBody>
          <a:bodyPr anchor="t">
            <a:normAutofit/>
          </a:bodyPr>
          <a:lstStyle/>
          <a:p>
            <a:r>
              <a:rPr lang="en-US"/>
              <a:t>라즈베리파이 엣지 AI 시장 규모 변화</a:t>
            </a:r>
          </a:p>
        </p:txBody>
      </p:sp>
      <p:sp>
        <p:nvSpPr>
          <p:cNvPr id="4" name="Footer Placeholder 3">
            <a:extLst>
              <a:ext uri="{FF2B5EF4-FFF2-40B4-BE49-F238E27FC236}">
                <a16:creationId xmlns:a16="http://schemas.microsoft.com/office/drawing/2014/main" id="{C17E1E25-1D0E-8ADB-A802-7D534EE203FE}"/>
              </a:ext>
            </a:extLst>
          </p:cNvPr>
          <p:cNvSpPr>
            <a:spLocks noGrp="1"/>
          </p:cNvSpPr>
          <p:nvPr>
            <p:ph type="ftr" sz="quarter" idx="15"/>
          </p:nvPr>
        </p:nvSpPr>
        <p:spPr>
          <a:xfrm>
            <a:off x="381000" y="6347057"/>
            <a:ext cx="3200400" cy="365125"/>
          </a:xfrm>
        </p:spPr>
        <p:txBody>
          <a:bodyPr anchor="ctr">
            <a:normAutofit/>
          </a:bodyPr>
          <a:lstStyle/>
          <a:p>
            <a:pPr>
              <a:spcAft>
                <a:spcPts val="600"/>
              </a:spcAft>
            </a:pPr>
            <a:r>
              <a:rPr lang="ko"/>
              <a:t>샘플 바닥글 텍스트</a:t>
            </a:r>
          </a:p>
        </p:txBody>
      </p:sp>
      <p:sp>
        <p:nvSpPr>
          <p:cNvPr id="5" name="Date Placeholder 4">
            <a:extLst>
              <a:ext uri="{FF2B5EF4-FFF2-40B4-BE49-F238E27FC236}">
                <a16:creationId xmlns:a16="http://schemas.microsoft.com/office/drawing/2014/main" id="{7F0BAF4D-EE23-4E97-7C30-511A5E912BE6}"/>
              </a:ext>
            </a:extLst>
          </p:cNvPr>
          <p:cNvSpPr>
            <a:spLocks noGrp="1"/>
          </p:cNvSpPr>
          <p:nvPr>
            <p:ph type="dt" sz="half" idx="14"/>
          </p:nvPr>
        </p:nvSpPr>
        <p:spPr>
          <a:xfrm>
            <a:off x="9525000" y="6340475"/>
            <a:ext cx="1800171" cy="365125"/>
          </a:xfrm>
        </p:spPr>
        <p:txBody>
          <a:bodyPr anchor="ctr">
            <a:normAutofit/>
          </a:bodyPr>
          <a:lstStyle/>
          <a:p>
            <a:pPr rtl="0">
              <a:spcAft>
                <a:spcPts val="600"/>
              </a:spcAft>
            </a:pPr>
            <a:r>
              <a:rPr lang="en-US"/>
              <a:t>2025/11/25</a:t>
            </a:r>
          </a:p>
        </p:txBody>
      </p:sp>
      <p:sp>
        <p:nvSpPr>
          <p:cNvPr id="6" name="Slide Number Placeholder 5">
            <a:extLst>
              <a:ext uri="{FF2B5EF4-FFF2-40B4-BE49-F238E27FC236}">
                <a16:creationId xmlns:a16="http://schemas.microsoft.com/office/drawing/2014/main" id="{1E14E02A-A850-53DC-CDFF-CDE27D58CFC1}"/>
              </a:ext>
            </a:extLst>
          </p:cNvPr>
          <p:cNvSpPr>
            <a:spLocks noGrp="1"/>
          </p:cNvSpPr>
          <p:nvPr>
            <p:ph type="sldNum" sz="quarter" idx="16"/>
          </p:nvPr>
        </p:nvSpPr>
        <p:spPr>
          <a:xfrm>
            <a:off x="11375694" y="6340475"/>
            <a:ext cx="429207" cy="365125"/>
          </a:xfrm>
        </p:spPr>
        <p:txBody>
          <a:bodyPr anchor="ctr">
            <a:normAutofit/>
          </a:bodyPr>
          <a:lstStyle/>
          <a:p>
            <a:pPr rtl="0">
              <a:spcAft>
                <a:spcPts val="600"/>
              </a:spcAft>
            </a:pPr>
            <a:fld id="{AEAA3239-9EA4-4A65-A281-97F994456D9F}" type="slidenum">
              <a:rPr lang="en-US" smtClean="0"/>
              <a:pPr rtl="0">
                <a:spcAft>
                  <a:spcPts val="600"/>
                </a:spcAft>
              </a:pPr>
              <a:t>3</a:t>
            </a:fld>
            <a:endParaRPr lang="en-US"/>
          </a:p>
        </p:txBody>
      </p:sp>
      <p:graphicFrame>
        <p:nvGraphicFramePr>
          <p:cNvPr id="8" name="Content Placeholder 7">
            <a:extLst>
              <a:ext uri="{FF2B5EF4-FFF2-40B4-BE49-F238E27FC236}">
                <a16:creationId xmlns:a16="http://schemas.microsoft.com/office/drawing/2014/main" id="{E39DB3B8-39E8-48D3-A840-2CCEB11604C8}"/>
              </a:ext>
            </a:extLst>
          </p:cNvPr>
          <p:cNvGraphicFramePr>
            <a:graphicFrameLocks noGrp="1"/>
          </p:cNvGraphicFramePr>
          <p:nvPr>
            <p:ph sz="quarter" idx="13"/>
          </p:nvPr>
        </p:nvGraphicFramePr>
        <p:xfrm>
          <a:off x="4288538" y="752475"/>
          <a:ext cx="7522463" cy="4295396"/>
        </p:xfrm>
        <a:graphic>
          <a:graphicData uri="http://schemas.openxmlformats.org/drawingml/2006/table">
            <a:tbl>
              <a:tblPr firstRow="1" bandRow="1">
                <a:noFill/>
                <a:tableStyleId>{5C22544A-7EE6-4342-B048-85BDC9FD1C3A}</a:tableStyleId>
              </a:tblPr>
              <a:tblGrid>
                <a:gridCol w="2106910">
                  <a:extLst>
                    <a:ext uri="{9D8B030D-6E8A-4147-A177-3AD203B41FA5}">
                      <a16:colId xmlns:a16="http://schemas.microsoft.com/office/drawing/2014/main" val="630248425"/>
                    </a:ext>
                  </a:extLst>
                </a:gridCol>
                <a:gridCol w="5415553">
                  <a:extLst>
                    <a:ext uri="{9D8B030D-6E8A-4147-A177-3AD203B41FA5}">
                      <a16:colId xmlns:a16="http://schemas.microsoft.com/office/drawing/2014/main" val="348949827"/>
                    </a:ext>
                  </a:extLst>
                </a:gridCol>
              </a:tblGrid>
              <a:tr h="660272">
                <a:tc>
                  <a:txBody>
                    <a:bodyPr/>
                    <a:lstStyle/>
                    <a:p>
                      <a:pPr>
                        <a:buNone/>
                      </a:pPr>
                      <a:r>
                        <a:rPr lang="ko-KR" altLang="en-US" sz="1900" b="1" cap="all" spc="150">
                          <a:solidFill>
                            <a:schemeClr val="tx1"/>
                          </a:solidFill>
                        </a:rPr>
                        <a:t>월</a:t>
                      </a:r>
                    </a:p>
                  </a:txBody>
                  <a:tcPr marL="163254" marR="163254" marT="163254" marB="163254" anchor="ctr">
                    <a:lnL w="12700" cmpd="sng">
                      <a:noFill/>
                    </a:lnL>
                    <a:lnR w="12700" cmpd="sng">
                      <a:noFill/>
                    </a:lnR>
                    <a:lnT w="6350" cap="flat" cmpd="sng" algn="ctr">
                      <a:noFill/>
                      <a:prstDash val="solid"/>
                    </a:lnT>
                    <a:lnB w="19050" cap="flat" cmpd="sng" algn="ctr">
                      <a:solidFill>
                        <a:schemeClr val="accent1"/>
                      </a:solidFill>
                      <a:prstDash val="solid"/>
                    </a:lnB>
                    <a:noFill/>
                  </a:tcPr>
                </a:tc>
                <a:tc>
                  <a:txBody>
                    <a:bodyPr/>
                    <a:lstStyle/>
                    <a:p>
                      <a:pPr>
                        <a:buNone/>
                      </a:pPr>
                      <a:r>
                        <a:rPr lang="ko-KR" altLang="en-US" sz="1900" b="1" cap="all" spc="150">
                          <a:solidFill>
                            <a:schemeClr val="tx1"/>
                          </a:solidFill>
                        </a:rPr>
                        <a:t>시장 규모 </a:t>
                      </a:r>
                      <a:r>
                        <a:rPr lang="en-US" altLang="ko-KR" sz="1900" b="1" cap="all" spc="150">
                          <a:solidFill>
                            <a:schemeClr val="tx1"/>
                          </a:solidFill>
                        </a:rPr>
                        <a:t>(</a:t>
                      </a:r>
                      <a:r>
                        <a:rPr lang="ko-KR" altLang="en-US" sz="1900" b="1" cap="all" spc="150">
                          <a:solidFill>
                            <a:schemeClr val="tx1"/>
                          </a:solidFill>
                        </a:rPr>
                        <a:t>억 원</a:t>
                      </a:r>
                      <a:r>
                        <a:rPr lang="en-US" altLang="ko-KR" sz="1900" b="1" cap="all" spc="150">
                          <a:solidFill>
                            <a:schemeClr val="tx1"/>
                          </a:solidFill>
                        </a:rPr>
                        <a:t>)</a:t>
                      </a:r>
                    </a:p>
                  </a:txBody>
                  <a:tcPr marL="163254" marR="163254" marT="163254" marB="163254" anchor="ctr">
                    <a:lnL w="12700" cmpd="sng">
                      <a:noFill/>
                    </a:lnL>
                    <a:lnR w="12700" cmpd="sng">
                      <a:noFill/>
                    </a:lnR>
                    <a:lnT w="6350" cap="flat" cmpd="sng" algn="ctr">
                      <a:noFill/>
                      <a:prstDash val="solid"/>
                    </a:lnT>
                    <a:lnB w="19050" cap="flat" cmpd="sng" algn="ctr">
                      <a:solidFill>
                        <a:schemeClr val="accent1"/>
                      </a:solidFill>
                      <a:prstDash val="solid"/>
                    </a:lnB>
                    <a:noFill/>
                  </a:tcPr>
                </a:tc>
                <a:extLst>
                  <a:ext uri="{0D108BD9-81ED-4DB2-BD59-A6C34878D82A}">
                    <a16:rowId xmlns:a16="http://schemas.microsoft.com/office/drawing/2014/main" val="3654759354"/>
                  </a:ext>
                </a:extLst>
              </a:tr>
              <a:tr h="605854">
                <a:tc>
                  <a:txBody>
                    <a:bodyPr/>
                    <a:lstStyle/>
                    <a:p>
                      <a:pPr>
                        <a:buNone/>
                      </a:pPr>
                      <a:r>
                        <a:rPr lang="en-US" altLang="ko-KR" sz="1500" b="1" cap="none" spc="0">
                          <a:solidFill>
                            <a:schemeClr val="tx1"/>
                          </a:solidFill>
                        </a:rPr>
                        <a:t>7</a:t>
                      </a:r>
                      <a:r>
                        <a:rPr lang="ko-KR" altLang="en-US" sz="1500" b="1" cap="none" spc="0">
                          <a:solidFill>
                            <a:schemeClr val="tx1"/>
                          </a:solidFill>
                        </a:rPr>
                        <a:t>월</a:t>
                      </a:r>
                    </a:p>
                  </a:txBody>
                  <a:tcPr marL="163254" marR="163254" marT="163254" marB="163254"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tc>
                  <a:txBody>
                    <a:bodyPr/>
                    <a:lstStyle/>
                    <a:p>
                      <a:pPr>
                        <a:buNone/>
                      </a:pPr>
                      <a:r>
                        <a:rPr lang="en-US" sz="1500" cap="none" spc="0">
                          <a:solidFill>
                            <a:schemeClr val="tx1"/>
                          </a:solidFill>
                        </a:rPr>
                        <a:t>120</a:t>
                      </a:r>
                    </a:p>
                  </a:txBody>
                  <a:tcPr marL="163254" marR="163254" marT="163254" marB="163254"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extLst>
                  <a:ext uri="{0D108BD9-81ED-4DB2-BD59-A6C34878D82A}">
                    <a16:rowId xmlns:a16="http://schemas.microsoft.com/office/drawing/2014/main" val="4074889613"/>
                  </a:ext>
                </a:extLst>
              </a:tr>
              <a:tr h="605854">
                <a:tc>
                  <a:txBody>
                    <a:bodyPr/>
                    <a:lstStyle/>
                    <a:p>
                      <a:pPr>
                        <a:buNone/>
                      </a:pPr>
                      <a:r>
                        <a:rPr lang="en-US" altLang="ko-KR" sz="1500" b="1" cap="none" spc="0">
                          <a:solidFill>
                            <a:schemeClr val="tx1"/>
                          </a:solidFill>
                        </a:rPr>
                        <a:t>8</a:t>
                      </a:r>
                      <a:r>
                        <a:rPr lang="ko-KR" altLang="en-US" sz="1500" b="1" cap="none" spc="0">
                          <a:solidFill>
                            <a:schemeClr val="tx1"/>
                          </a:solidFill>
                        </a:rPr>
                        <a:t>월</a:t>
                      </a:r>
                    </a:p>
                  </a:txBody>
                  <a:tcPr marL="163254" marR="163254" marT="163254" marB="16325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500" cap="none" spc="0">
                          <a:solidFill>
                            <a:schemeClr val="tx1"/>
                          </a:solidFill>
                        </a:rPr>
                        <a:t>130</a:t>
                      </a:r>
                    </a:p>
                  </a:txBody>
                  <a:tcPr marL="163254" marR="163254" marT="163254" marB="16325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56550423"/>
                  </a:ext>
                </a:extLst>
              </a:tr>
              <a:tr h="605854">
                <a:tc>
                  <a:txBody>
                    <a:bodyPr/>
                    <a:lstStyle/>
                    <a:p>
                      <a:pPr>
                        <a:buNone/>
                      </a:pPr>
                      <a:r>
                        <a:rPr lang="en-US" altLang="ko-KR" sz="1500" b="1" cap="none" spc="0">
                          <a:solidFill>
                            <a:schemeClr val="tx1"/>
                          </a:solidFill>
                        </a:rPr>
                        <a:t>9</a:t>
                      </a:r>
                      <a:r>
                        <a:rPr lang="ko-KR" altLang="en-US" sz="1500" b="1" cap="none" spc="0">
                          <a:solidFill>
                            <a:schemeClr val="tx1"/>
                          </a:solidFill>
                        </a:rPr>
                        <a:t>월</a:t>
                      </a:r>
                    </a:p>
                  </a:txBody>
                  <a:tcPr marL="163254" marR="163254" marT="163254" marB="16325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500" cap="none" spc="0">
                          <a:solidFill>
                            <a:schemeClr val="tx1"/>
                          </a:solidFill>
                        </a:rPr>
                        <a:t>135</a:t>
                      </a:r>
                    </a:p>
                  </a:txBody>
                  <a:tcPr marL="163254" marR="163254" marT="163254" marB="16325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965567091"/>
                  </a:ext>
                </a:extLst>
              </a:tr>
              <a:tr h="605854">
                <a:tc>
                  <a:txBody>
                    <a:bodyPr/>
                    <a:lstStyle/>
                    <a:p>
                      <a:pPr>
                        <a:buNone/>
                      </a:pPr>
                      <a:r>
                        <a:rPr lang="en-US" altLang="ko-KR" sz="1500" b="1" cap="none" spc="0">
                          <a:solidFill>
                            <a:schemeClr val="tx1"/>
                          </a:solidFill>
                        </a:rPr>
                        <a:t>10</a:t>
                      </a:r>
                      <a:r>
                        <a:rPr lang="ko-KR" altLang="en-US" sz="1500" b="1" cap="none" spc="0">
                          <a:solidFill>
                            <a:schemeClr val="tx1"/>
                          </a:solidFill>
                        </a:rPr>
                        <a:t>월</a:t>
                      </a:r>
                    </a:p>
                  </a:txBody>
                  <a:tcPr marL="163254" marR="163254" marT="163254" marB="16325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500" cap="none" spc="0">
                          <a:solidFill>
                            <a:schemeClr val="tx1"/>
                          </a:solidFill>
                        </a:rPr>
                        <a:t>140</a:t>
                      </a:r>
                    </a:p>
                  </a:txBody>
                  <a:tcPr marL="163254" marR="163254" marT="163254" marB="16325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870016584"/>
                  </a:ext>
                </a:extLst>
              </a:tr>
              <a:tr h="605854">
                <a:tc>
                  <a:txBody>
                    <a:bodyPr/>
                    <a:lstStyle/>
                    <a:p>
                      <a:pPr>
                        <a:buNone/>
                      </a:pPr>
                      <a:r>
                        <a:rPr lang="en-US" altLang="ko-KR" sz="1500" b="1" cap="none" spc="0">
                          <a:solidFill>
                            <a:schemeClr val="tx1"/>
                          </a:solidFill>
                        </a:rPr>
                        <a:t>11</a:t>
                      </a:r>
                      <a:r>
                        <a:rPr lang="ko-KR" altLang="en-US" sz="1500" b="1" cap="none" spc="0">
                          <a:solidFill>
                            <a:schemeClr val="tx1"/>
                          </a:solidFill>
                        </a:rPr>
                        <a:t>월</a:t>
                      </a:r>
                    </a:p>
                  </a:txBody>
                  <a:tcPr marL="163254" marR="163254" marT="163254" marB="16325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500" cap="none" spc="0">
                          <a:solidFill>
                            <a:schemeClr val="tx1"/>
                          </a:solidFill>
                        </a:rPr>
                        <a:t>145</a:t>
                      </a:r>
                    </a:p>
                  </a:txBody>
                  <a:tcPr marL="163254" marR="163254" marT="163254" marB="16325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75620729"/>
                  </a:ext>
                </a:extLst>
              </a:tr>
              <a:tr h="605854">
                <a:tc>
                  <a:txBody>
                    <a:bodyPr/>
                    <a:lstStyle/>
                    <a:p>
                      <a:pPr>
                        <a:buNone/>
                      </a:pPr>
                      <a:r>
                        <a:rPr lang="en-US" altLang="ko-KR" sz="1500" b="1" cap="none" spc="0">
                          <a:solidFill>
                            <a:schemeClr val="tx1"/>
                          </a:solidFill>
                        </a:rPr>
                        <a:t>12</a:t>
                      </a:r>
                      <a:r>
                        <a:rPr lang="ko-KR" altLang="en-US" sz="1500" b="1" cap="none" spc="0">
                          <a:solidFill>
                            <a:schemeClr val="tx1"/>
                          </a:solidFill>
                        </a:rPr>
                        <a:t>월</a:t>
                      </a:r>
                    </a:p>
                  </a:txBody>
                  <a:tcPr marL="163254" marR="163254" marT="163254" marB="163254" anchor="ctr">
                    <a:lnL w="12700" cmpd="sng">
                      <a:noFill/>
                      <a:prstDash val="solid"/>
                    </a:lnL>
                    <a:lnR w="12700" cmpd="sng">
                      <a:noFill/>
                      <a:prstDash val="solid"/>
                    </a:lnR>
                    <a:lnT w="6350" cap="flat" cmpd="sng" algn="ctr">
                      <a:solidFill>
                        <a:schemeClr val="tx1"/>
                      </a:solidFill>
                      <a:prstDash val="solid"/>
                    </a:lnT>
                    <a:lnB w="19050" cap="flat" cmpd="sng" algn="ctr">
                      <a:solidFill>
                        <a:schemeClr val="accent1"/>
                      </a:solidFill>
                      <a:prstDash val="solid"/>
                    </a:lnB>
                    <a:noFill/>
                  </a:tcPr>
                </a:tc>
                <a:tc>
                  <a:txBody>
                    <a:bodyPr/>
                    <a:lstStyle/>
                    <a:p>
                      <a:pPr>
                        <a:buNone/>
                      </a:pPr>
                      <a:r>
                        <a:rPr lang="en-US" sz="1500" b="0" cap="none" spc="0">
                          <a:solidFill>
                            <a:schemeClr val="tx1"/>
                          </a:solidFill>
                        </a:rPr>
                        <a:t>150</a:t>
                      </a:r>
                    </a:p>
                  </a:txBody>
                  <a:tcPr marL="163254" marR="163254" marT="163254" marB="163254" anchor="ctr">
                    <a:lnL w="12700" cmpd="sng">
                      <a:noFill/>
                      <a:prstDash val="solid"/>
                    </a:lnL>
                    <a:lnR w="12700" cmpd="sng">
                      <a:noFill/>
                      <a:prstDash val="solid"/>
                    </a:lnR>
                    <a:lnT w="6350" cap="flat" cmpd="sng" algn="ctr">
                      <a:solidFill>
                        <a:schemeClr val="tx1"/>
                      </a:solidFill>
                      <a:prstDash val="solid"/>
                    </a:lnT>
                    <a:lnB w="19050" cap="flat" cmpd="sng" algn="ctr">
                      <a:solidFill>
                        <a:schemeClr val="accent1"/>
                      </a:solidFill>
                      <a:prstDash val="solid"/>
                    </a:lnB>
                    <a:noFill/>
                  </a:tcPr>
                </a:tc>
                <a:extLst>
                  <a:ext uri="{0D108BD9-81ED-4DB2-BD59-A6C34878D82A}">
                    <a16:rowId xmlns:a16="http://schemas.microsoft.com/office/drawing/2014/main" val="4073476889"/>
                  </a:ext>
                </a:extLst>
              </a:tr>
            </a:tbl>
          </a:graphicData>
        </a:graphic>
      </p:graphicFrame>
    </p:spTree>
    <p:extLst>
      <p:ext uri="{BB962C8B-B14F-4D97-AF65-F5344CB8AC3E}">
        <p14:creationId xmlns:p14="http://schemas.microsoft.com/office/powerpoint/2010/main" val="370228699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F7B2-1415-200A-31E6-2FD3976FA985}"/>
              </a:ext>
            </a:extLst>
          </p:cNvPr>
          <p:cNvSpPr>
            <a:spLocks noGrp="1"/>
          </p:cNvSpPr>
          <p:nvPr>
            <p:ph type="ctrTitle"/>
          </p:nvPr>
        </p:nvSpPr>
        <p:spPr>
          <a:xfrm>
            <a:off x="381000" y="1600200"/>
            <a:ext cx="11430000" cy="4572000"/>
          </a:xfrm>
        </p:spPr>
        <p:txBody>
          <a:bodyPr anchor="b">
            <a:normAutofit/>
          </a:bodyPr>
          <a:lstStyle/>
          <a:p>
            <a:r>
              <a:rPr lang="en-US"/>
              <a:t>우리 회사 성과 분석</a:t>
            </a:r>
          </a:p>
        </p:txBody>
      </p:sp>
      <p:sp>
        <p:nvSpPr>
          <p:cNvPr id="4" name="Footer Placeholder 3">
            <a:extLst>
              <a:ext uri="{FF2B5EF4-FFF2-40B4-BE49-F238E27FC236}">
                <a16:creationId xmlns:a16="http://schemas.microsoft.com/office/drawing/2014/main" id="{606BE6EE-00FE-9D60-A022-69D478C37121}"/>
              </a:ext>
            </a:extLst>
          </p:cNvPr>
          <p:cNvSpPr>
            <a:spLocks noGrp="1"/>
          </p:cNvSpPr>
          <p:nvPr>
            <p:ph type="ftr" sz="quarter" idx="11"/>
          </p:nvPr>
        </p:nvSpPr>
        <p:spPr>
          <a:xfrm>
            <a:off x="381000" y="6347057"/>
            <a:ext cx="3200400" cy="365125"/>
          </a:xfrm>
        </p:spPr>
        <p:txBody>
          <a:bodyPr anchor="ctr">
            <a:normAutofit/>
          </a:bodyPr>
          <a:lstStyle/>
          <a:p>
            <a:pPr>
              <a:spcAft>
                <a:spcPts val="600"/>
              </a:spcAft>
            </a:pPr>
            <a:r>
              <a:rPr lang="ko"/>
              <a:t>샘플 바닥글 텍스트</a:t>
            </a:r>
          </a:p>
        </p:txBody>
      </p:sp>
      <p:sp>
        <p:nvSpPr>
          <p:cNvPr id="5" name="Date Placeholder 4">
            <a:extLst>
              <a:ext uri="{FF2B5EF4-FFF2-40B4-BE49-F238E27FC236}">
                <a16:creationId xmlns:a16="http://schemas.microsoft.com/office/drawing/2014/main" id="{6C2F2345-7C60-2A47-9CDA-9B7D0B7E0010}"/>
              </a:ext>
            </a:extLst>
          </p:cNvPr>
          <p:cNvSpPr>
            <a:spLocks noGrp="1"/>
          </p:cNvSpPr>
          <p:nvPr>
            <p:ph type="dt" sz="half" idx="10"/>
          </p:nvPr>
        </p:nvSpPr>
        <p:spPr>
          <a:xfrm>
            <a:off x="9525000" y="6340475"/>
            <a:ext cx="1800171" cy="365125"/>
          </a:xfrm>
        </p:spPr>
        <p:txBody>
          <a:bodyPr anchor="ctr">
            <a:normAutofit/>
          </a:bodyPr>
          <a:lstStyle/>
          <a:p>
            <a:pPr rtl="0">
              <a:spcAft>
                <a:spcPts val="600"/>
              </a:spcAft>
            </a:pPr>
            <a:r>
              <a:rPr lang="en-US"/>
              <a:t>2025/11/25</a:t>
            </a:r>
          </a:p>
        </p:txBody>
      </p:sp>
      <p:sp>
        <p:nvSpPr>
          <p:cNvPr id="6" name="Slide Number Placeholder 5">
            <a:extLst>
              <a:ext uri="{FF2B5EF4-FFF2-40B4-BE49-F238E27FC236}">
                <a16:creationId xmlns:a16="http://schemas.microsoft.com/office/drawing/2014/main" id="{0CA9B274-867D-68F9-2E46-EE8DAF2A4441}"/>
              </a:ext>
            </a:extLst>
          </p:cNvPr>
          <p:cNvSpPr>
            <a:spLocks noGrp="1"/>
          </p:cNvSpPr>
          <p:nvPr>
            <p:ph type="sldNum" sz="quarter" idx="12"/>
          </p:nvPr>
        </p:nvSpPr>
        <p:spPr>
          <a:xfrm>
            <a:off x="11375694" y="6340475"/>
            <a:ext cx="429207" cy="365125"/>
          </a:xfrm>
        </p:spPr>
        <p:txBody>
          <a:bodyPr anchor="ctr">
            <a:normAutofit/>
          </a:bodyPr>
          <a:lstStyle/>
          <a:p>
            <a:pPr rtl="0">
              <a:spcAft>
                <a:spcPts val="600"/>
              </a:spcAft>
            </a:pPr>
            <a:fld id="{AEAA3239-9EA4-4A65-A281-97F994456D9F}" type="slidenum">
              <a:rPr lang="en-US" smtClean="0"/>
              <a:pPr rtl="0">
                <a:spcAft>
                  <a:spcPts val="600"/>
                </a:spcAft>
              </a:pPr>
              <a:t>4</a:t>
            </a:fld>
            <a:endParaRPr lang="en-US"/>
          </a:p>
        </p:txBody>
      </p:sp>
    </p:spTree>
    <p:extLst>
      <p:ext uri="{BB962C8B-B14F-4D97-AF65-F5344CB8AC3E}">
        <p14:creationId xmlns:p14="http://schemas.microsoft.com/office/powerpoint/2010/main" val="3003562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8596-607D-2977-8FA4-37244BEA3EAB}"/>
              </a:ext>
            </a:extLst>
          </p:cNvPr>
          <p:cNvSpPr>
            <a:spLocks noGrp="1"/>
          </p:cNvSpPr>
          <p:nvPr>
            <p:ph type="title"/>
          </p:nvPr>
        </p:nvSpPr>
        <p:spPr>
          <a:xfrm>
            <a:off x="381000" y="691835"/>
            <a:ext cx="11429999" cy="755965"/>
          </a:xfrm>
        </p:spPr>
        <p:txBody>
          <a:bodyPr anchor="t">
            <a:normAutofit/>
          </a:bodyPr>
          <a:lstStyle/>
          <a:p>
            <a:r>
              <a:rPr lang="en-US"/>
              <a:t>매출 및 시장 점유율 추이</a:t>
            </a:r>
          </a:p>
        </p:txBody>
      </p:sp>
      <p:sp>
        <p:nvSpPr>
          <p:cNvPr id="4" name="Footer Placeholder 3">
            <a:extLst>
              <a:ext uri="{FF2B5EF4-FFF2-40B4-BE49-F238E27FC236}">
                <a16:creationId xmlns:a16="http://schemas.microsoft.com/office/drawing/2014/main" id="{1ACEB97C-0932-DBD4-23A1-B6B01F81B135}"/>
              </a:ext>
            </a:extLst>
          </p:cNvPr>
          <p:cNvSpPr>
            <a:spLocks noGrp="1"/>
          </p:cNvSpPr>
          <p:nvPr>
            <p:ph type="ftr" sz="quarter" idx="11"/>
          </p:nvPr>
        </p:nvSpPr>
        <p:spPr>
          <a:xfrm>
            <a:off x="381000" y="6347057"/>
            <a:ext cx="3200400" cy="365125"/>
          </a:xfrm>
        </p:spPr>
        <p:txBody>
          <a:bodyPr anchor="ctr">
            <a:normAutofit/>
          </a:bodyPr>
          <a:lstStyle/>
          <a:p>
            <a:pPr>
              <a:spcAft>
                <a:spcPts val="600"/>
              </a:spcAft>
            </a:pPr>
            <a:r>
              <a:rPr lang="ko"/>
              <a:t>샘플 바닥글 텍스트</a:t>
            </a:r>
          </a:p>
        </p:txBody>
      </p:sp>
      <p:sp>
        <p:nvSpPr>
          <p:cNvPr id="5" name="Date Placeholder 4">
            <a:extLst>
              <a:ext uri="{FF2B5EF4-FFF2-40B4-BE49-F238E27FC236}">
                <a16:creationId xmlns:a16="http://schemas.microsoft.com/office/drawing/2014/main" id="{1DFF6361-FB66-178F-232D-86F9D7A2A607}"/>
              </a:ext>
            </a:extLst>
          </p:cNvPr>
          <p:cNvSpPr>
            <a:spLocks noGrp="1"/>
          </p:cNvSpPr>
          <p:nvPr>
            <p:ph type="dt" sz="half" idx="10"/>
          </p:nvPr>
        </p:nvSpPr>
        <p:spPr>
          <a:xfrm>
            <a:off x="9525000" y="6340475"/>
            <a:ext cx="1800171" cy="365125"/>
          </a:xfrm>
        </p:spPr>
        <p:txBody>
          <a:bodyPr anchor="ctr">
            <a:normAutofit/>
          </a:bodyPr>
          <a:lstStyle/>
          <a:p>
            <a:pPr rtl="0">
              <a:spcAft>
                <a:spcPts val="600"/>
              </a:spcAft>
            </a:pPr>
            <a:r>
              <a:rPr lang="en-US"/>
              <a:t>2025/11/25</a:t>
            </a:r>
          </a:p>
        </p:txBody>
      </p:sp>
      <p:sp>
        <p:nvSpPr>
          <p:cNvPr id="6" name="Slide Number Placeholder 5">
            <a:extLst>
              <a:ext uri="{FF2B5EF4-FFF2-40B4-BE49-F238E27FC236}">
                <a16:creationId xmlns:a16="http://schemas.microsoft.com/office/drawing/2014/main" id="{9E295A5F-5F55-E7D8-90E7-B1E192A7549D}"/>
              </a:ext>
            </a:extLst>
          </p:cNvPr>
          <p:cNvSpPr>
            <a:spLocks noGrp="1"/>
          </p:cNvSpPr>
          <p:nvPr>
            <p:ph type="sldNum" sz="quarter" idx="12"/>
          </p:nvPr>
        </p:nvSpPr>
        <p:spPr>
          <a:xfrm>
            <a:off x="11375694" y="6340475"/>
            <a:ext cx="429207" cy="365125"/>
          </a:xfrm>
        </p:spPr>
        <p:txBody>
          <a:bodyPr anchor="ctr">
            <a:normAutofit/>
          </a:bodyPr>
          <a:lstStyle/>
          <a:p>
            <a:pPr rtl="0">
              <a:spcAft>
                <a:spcPts val="600"/>
              </a:spcAft>
            </a:pPr>
            <a:fld id="{AEAA3239-9EA4-4A65-A281-97F994456D9F}" type="slidenum">
              <a:rPr lang="en-US" smtClean="0"/>
              <a:pPr rtl="0">
                <a:spcAft>
                  <a:spcPts val="600"/>
                </a:spcAft>
              </a:pPr>
              <a:t>5</a:t>
            </a:fld>
            <a:endParaRPr lang="en-US"/>
          </a:p>
        </p:txBody>
      </p:sp>
      <p:graphicFrame>
        <p:nvGraphicFramePr>
          <p:cNvPr id="8" name="Content Placeholder 7">
            <a:extLst>
              <a:ext uri="{FF2B5EF4-FFF2-40B4-BE49-F238E27FC236}">
                <a16:creationId xmlns:a16="http://schemas.microsoft.com/office/drawing/2014/main" id="{8CD483F3-985C-484F-A654-F3847483B2B1}"/>
              </a:ext>
            </a:extLst>
          </p:cNvPr>
          <p:cNvGraphicFramePr>
            <a:graphicFrameLocks noGrp="1"/>
          </p:cNvGraphicFramePr>
          <p:nvPr>
            <p:ph idx="1"/>
          </p:nvPr>
        </p:nvGraphicFramePr>
        <p:xfrm>
          <a:off x="1495153" y="1447799"/>
          <a:ext cx="9201694" cy="4718368"/>
        </p:xfrm>
        <a:graphic>
          <a:graphicData uri="http://schemas.openxmlformats.org/drawingml/2006/table">
            <a:tbl>
              <a:tblPr firstRow="1" bandRow="1">
                <a:noFill/>
                <a:tableStyleId>{5C22544A-7EE6-4342-B048-85BDC9FD1C3A}</a:tableStyleId>
              </a:tblPr>
              <a:tblGrid>
                <a:gridCol w="1564960">
                  <a:extLst>
                    <a:ext uri="{9D8B030D-6E8A-4147-A177-3AD203B41FA5}">
                      <a16:colId xmlns:a16="http://schemas.microsoft.com/office/drawing/2014/main" val="1525694843"/>
                    </a:ext>
                  </a:extLst>
                </a:gridCol>
                <a:gridCol w="4473232">
                  <a:extLst>
                    <a:ext uri="{9D8B030D-6E8A-4147-A177-3AD203B41FA5}">
                      <a16:colId xmlns:a16="http://schemas.microsoft.com/office/drawing/2014/main" val="2554373607"/>
                    </a:ext>
                  </a:extLst>
                </a:gridCol>
                <a:gridCol w="3163502">
                  <a:extLst>
                    <a:ext uri="{9D8B030D-6E8A-4147-A177-3AD203B41FA5}">
                      <a16:colId xmlns:a16="http://schemas.microsoft.com/office/drawing/2014/main" val="1925320583"/>
                    </a:ext>
                  </a:extLst>
                </a:gridCol>
              </a:tblGrid>
              <a:tr h="725290">
                <a:tc>
                  <a:txBody>
                    <a:bodyPr/>
                    <a:lstStyle/>
                    <a:p>
                      <a:pPr>
                        <a:buNone/>
                      </a:pPr>
                      <a:r>
                        <a:rPr lang="ko-KR" altLang="en-US" sz="2100" b="1" cap="all" spc="150">
                          <a:solidFill>
                            <a:schemeClr val="tx1"/>
                          </a:solidFill>
                        </a:rPr>
                        <a:t>월</a:t>
                      </a:r>
                    </a:p>
                  </a:txBody>
                  <a:tcPr marL="179330" marR="179330" marT="179330" marB="179330" anchor="ctr">
                    <a:lnL w="12700" cmpd="sng">
                      <a:noFill/>
                    </a:lnL>
                    <a:lnR w="12700" cmpd="sng">
                      <a:noFill/>
                    </a:lnR>
                    <a:lnT w="6350" cap="flat" cmpd="sng" algn="ctr">
                      <a:noFill/>
                      <a:prstDash val="solid"/>
                    </a:lnT>
                    <a:lnB w="19050" cap="flat" cmpd="sng" algn="ctr">
                      <a:solidFill>
                        <a:schemeClr val="accent1"/>
                      </a:solidFill>
                      <a:prstDash val="solid"/>
                    </a:lnB>
                    <a:noFill/>
                  </a:tcPr>
                </a:tc>
                <a:tc>
                  <a:txBody>
                    <a:bodyPr/>
                    <a:lstStyle/>
                    <a:p>
                      <a:pPr>
                        <a:buNone/>
                      </a:pPr>
                      <a:r>
                        <a:rPr lang="ko-KR" altLang="en-US" sz="2100" b="1" cap="all" spc="150">
                          <a:solidFill>
                            <a:schemeClr val="tx1"/>
                          </a:solidFill>
                        </a:rPr>
                        <a:t>우리 매출 </a:t>
                      </a:r>
                      <a:r>
                        <a:rPr lang="en-US" altLang="ko-KR" sz="2100" b="1" cap="all" spc="150">
                          <a:solidFill>
                            <a:schemeClr val="tx1"/>
                          </a:solidFill>
                        </a:rPr>
                        <a:t>(</a:t>
                      </a:r>
                      <a:r>
                        <a:rPr lang="ko-KR" altLang="en-US" sz="2100" b="1" cap="all" spc="150">
                          <a:solidFill>
                            <a:schemeClr val="tx1"/>
                          </a:solidFill>
                        </a:rPr>
                        <a:t>천 원</a:t>
                      </a:r>
                      <a:r>
                        <a:rPr lang="en-US" altLang="ko-KR" sz="2100" b="1" cap="all" spc="150">
                          <a:solidFill>
                            <a:schemeClr val="tx1"/>
                          </a:solidFill>
                        </a:rPr>
                        <a:t>)</a:t>
                      </a:r>
                    </a:p>
                  </a:txBody>
                  <a:tcPr marL="179330" marR="179330" marT="179330" marB="179330" anchor="ctr">
                    <a:lnL w="12700" cmpd="sng">
                      <a:noFill/>
                    </a:lnL>
                    <a:lnR w="12700" cmpd="sng">
                      <a:noFill/>
                    </a:lnR>
                    <a:lnT w="6350" cap="flat" cmpd="sng" algn="ctr">
                      <a:noFill/>
                      <a:prstDash val="solid"/>
                    </a:lnT>
                    <a:lnB w="19050" cap="flat" cmpd="sng" algn="ctr">
                      <a:solidFill>
                        <a:schemeClr val="accent1"/>
                      </a:solidFill>
                      <a:prstDash val="solid"/>
                    </a:lnB>
                    <a:noFill/>
                  </a:tcPr>
                </a:tc>
                <a:tc>
                  <a:txBody>
                    <a:bodyPr/>
                    <a:lstStyle/>
                    <a:p>
                      <a:pPr>
                        <a:buNone/>
                      </a:pPr>
                      <a:r>
                        <a:rPr lang="ko-KR" altLang="en-US" sz="2100" b="1" cap="all" spc="150">
                          <a:solidFill>
                            <a:schemeClr val="tx1"/>
                          </a:solidFill>
                        </a:rPr>
                        <a:t>점유율 </a:t>
                      </a:r>
                      <a:r>
                        <a:rPr lang="en-US" altLang="ko-KR" sz="2100" b="1" cap="all" spc="150">
                          <a:solidFill>
                            <a:schemeClr val="tx1"/>
                          </a:solidFill>
                        </a:rPr>
                        <a:t>(%)</a:t>
                      </a:r>
                    </a:p>
                  </a:txBody>
                  <a:tcPr marL="179330" marR="179330" marT="179330" marB="179330" anchor="ctr">
                    <a:lnL w="12700" cmpd="sng">
                      <a:noFill/>
                    </a:lnL>
                    <a:lnR w="12700" cmpd="sng">
                      <a:noFill/>
                    </a:lnR>
                    <a:lnT w="6350" cap="flat" cmpd="sng" algn="ctr">
                      <a:noFill/>
                      <a:prstDash val="solid"/>
                    </a:lnT>
                    <a:lnB w="19050" cap="flat" cmpd="sng" algn="ctr">
                      <a:solidFill>
                        <a:schemeClr val="accent1"/>
                      </a:solidFill>
                      <a:prstDash val="solid"/>
                    </a:lnB>
                    <a:noFill/>
                  </a:tcPr>
                </a:tc>
                <a:extLst>
                  <a:ext uri="{0D108BD9-81ED-4DB2-BD59-A6C34878D82A}">
                    <a16:rowId xmlns:a16="http://schemas.microsoft.com/office/drawing/2014/main" val="3254944992"/>
                  </a:ext>
                </a:extLst>
              </a:tr>
              <a:tr h="665513">
                <a:tc>
                  <a:txBody>
                    <a:bodyPr/>
                    <a:lstStyle/>
                    <a:p>
                      <a:pPr>
                        <a:buNone/>
                      </a:pPr>
                      <a:r>
                        <a:rPr lang="en-US" altLang="ko-KR" sz="1700" b="1" cap="none" spc="0">
                          <a:solidFill>
                            <a:schemeClr val="tx1"/>
                          </a:solidFill>
                        </a:rPr>
                        <a:t>7</a:t>
                      </a:r>
                      <a:r>
                        <a:rPr lang="ko-KR" altLang="en-US" sz="1700" b="1" cap="none" spc="0">
                          <a:solidFill>
                            <a:schemeClr val="tx1"/>
                          </a:solidFill>
                        </a:rPr>
                        <a:t>월</a:t>
                      </a:r>
                    </a:p>
                  </a:txBody>
                  <a:tcPr marL="179330" marR="179330" marT="179330" marB="179330"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tc>
                  <a:txBody>
                    <a:bodyPr/>
                    <a:lstStyle/>
                    <a:p>
                      <a:pPr>
                        <a:buNone/>
                      </a:pPr>
                      <a:r>
                        <a:rPr lang="en-US" sz="1700" cap="none" spc="0">
                          <a:solidFill>
                            <a:schemeClr val="tx1"/>
                          </a:solidFill>
                        </a:rPr>
                        <a:t>85,000</a:t>
                      </a:r>
                    </a:p>
                  </a:txBody>
                  <a:tcPr marL="179330" marR="179330" marT="179330" marB="179330"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tc>
                  <a:txBody>
                    <a:bodyPr/>
                    <a:lstStyle/>
                    <a:p>
                      <a:pPr>
                        <a:buNone/>
                      </a:pPr>
                      <a:r>
                        <a:rPr lang="en-US" sz="1700" cap="none" spc="0">
                          <a:solidFill>
                            <a:schemeClr val="tx1"/>
                          </a:solidFill>
                        </a:rPr>
                        <a:t>8.5</a:t>
                      </a:r>
                    </a:p>
                  </a:txBody>
                  <a:tcPr marL="179330" marR="179330" marT="179330" marB="179330"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extLst>
                  <a:ext uri="{0D108BD9-81ED-4DB2-BD59-A6C34878D82A}">
                    <a16:rowId xmlns:a16="http://schemas.microsoft.com/office/drawing/2014/main" val="1576828189"/>
                  </a:ext>
                </a:extLst>
              </a:tr>
              <a:tr h="665513">
                <a:tc>
                  <a:txBody>
                    <a:bodyPr/>
                    <a:lstStyle/>
                    <a:p>
                      <a:pPr>
                        <a:buNone/>
                      </a:pPr>
                      <a:r>
                        <a:rPr lang="en-US" altLang="ko-KR" sz="1700" b="1" cap="none" spc="0">
                          <a:solidFill>
                            <a:schemeClr val="tx1"/>
                          </a:solidFill>
                        </a:rPr>
                        <a:t>8</a:t>
                      </a:r>
                      <a:r>
                        <a:rPr lang="ko-KR" altLang="en-US" sz="1700" b="1" cap="none" spc="0">
                          <a:solidFill>
                            <a:schemeClr val="tx1"/>
                          </a:solidFill>
                        </a:rPr>
                        <a:t>월</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700" cap="none" spc="0">
                          <a:solidFill>
                            <a:schemeClr val="tx1"/>
                          </a:solidFill>
                        </a:rPr>
                        <a:t>90,000</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700" cap="none" spc="0">
                          <a:solidFill>
                            <a:schemeClr val="tx1"/>
                          </a:solidFill>
                        </a:rPr>
                        <a:t>8.7</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366484923"/>
                  </a:ext>
                </a:extLst>
              </a:tr>
              <a:tr h="665513">
                <a:tc>
                  <a:txBody>
                    <a:bodyPr/>
                    <a:lstStyle/>
                    <a:p>
                      <a:pPr>
                        <a:buNone/>
                      </a:pPr>
                      <a:r>
                        <a:rPr lang="en-US" altLang="ko-KR" sz="1700" b="1" cap="none" spc="0">
                          <a:solidFill>
                            <a:schemeClr val="tx1"/>
                          </a:solidFill>
                        </a:rPr>
                        <a:t>9</a:t>
                      </a:r>
                      <a:r>
                        <a:rPr lang="ko-KR" altLang="en-US" sz="1700" b="1" cap="none" spc="0">
                          <a:solidFill>
                            <a:schemeClr val="tx1"/>
                          </a:solidFill>
                        </a:rPr>
                        <a:t>월</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700" cap="none" spc="0">
                          <a:solidFill>
                            <a:schemeClr val="tx1"/>
                          </a:solidFill>
                        </a:rPr>
                        <a:t>95,000</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700" cap="none" spc="0">
                          <a:solidFill>
                            <a:schemeClr val="tx1"/>
                          </a:solidFill>
                        </a:rPr>
                        <a:t>9.0</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226017792"/>
                  </a:ext>
                </a:extLst>
              </a:tr>
              <a:tr h="665513">
                <a:tc>
                  <a:txBody>
                    <a:bodyPr/>
                    <a:lstStyle/>
                    <a:p>
                      <a:pPr>
                        <a:buNone/>
                      </a:pPr>
                      <a:r>
                        <a:rPr lang="en-US" altLang="ko-KR" sz="1700" b="1" cap="none" spc="0">
                          <a:solidFill>
                            <a:schemeClr val="tx1"/>
                          </a:solidFill>
                        </a:rPr>
                        <a:t>10</a:t>
                      </a:r>
                      <a:r>
                        <a:rPr lang="ko-KR" altLang="en-US" sz="1700" b="1" cap="none" spc="0">
                          <a:solidFill>
                            <a:schemeClr val="tx1"/>
                          </a:solidFill>
                        </a:rPr>
                        <a:t>월</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700" cap="none" spc="0">
                          <a:solidFill>
                            <a:schemeClr val="tx1"/>
                          </a:solidFill>
                        </a:rPr>
                        <a:t>100,000</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700" cap="none" spc="0">
                          <a:solidFill>
                            <a:schemeClr val="tx1"/>
                          </a:solidFill>
                        </a:rPr>
                        <a:t>9.2</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560560899"/>
                  </a:ext>
                </a:extLst>
              </a:tr>
              <a:tr h="665513">
                <a:tc>
                  <a:txBody>
                    <a:bodyPr/>
                    <a:lstStyle/>
                    <a:p>
                      <a:pPr>
                        <a:buNone/>
                      </a:pPr>
                      <a:r>
                        <a:rPr lang="en-US" altLang="ko-KR" sz="1700" b="1" cap="none" spc="0">
                          <a:solidFill>
                            <a:schemeClr val="tx1"/>
                          </a:solidFill>
                        </a:rPr>
                        <a:t>11</a:t>
                      </a:r>
                      <a:r>
                        <a:rPr lang="ko-KR" altLang="en-US" sz="1700" b="1" cap="none" spc="0">
                          <a:solidFill>
                            <a:schemeClr val="tx1"/>
                          </a:solidFill>
                        </a:rPr>
                        <a:t>월</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700" cap="none" spc="0">
                          <a:solidFill>
                            <a:schemeClr val="tx1"/>
                          </a:solidFill>
                        </a:rPr>
                        <a:t>105,000</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700" cap="none" spc="0">
                          <a:solidFill>
                            <a:schemeClr val="tx1"/>
                          </a:solidFill>
                        </a:rPr>
                        <a:t>9.5</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749618468"/>
                  </a:ext>
                </a:extLst>
              </a:tr>
              <a:tr h="665513">
                <a:tc>
                  <a:txBody>
                    <a:bodyPr/>
                    <a:lstStyle/>
                    <a:p>
                      <a:pPr>
                        <a:buNone/>
                      </a:pPr>
                      <a:r>
                        <a:rPr lang="en-US" altLang="ko-KR" sz="1700" b="1" cap="none" spc="0">
                          <a:solidFill>
                            <a:schemeClr val="tx1"/>
                          </a:solidFill>
                        </a:rPr>
                        <a:t>12</a:t>
                      </a:r>
                      <a:r>
                        <a:rPr lang="ko-KR" altLang="en-US" sz="1700" b="1" cap="none" spc="0">
                          <a:solidFill>
                            <a:schemeClr val="tx1"/>
                          </a:solidFill>
                        </a:rPr>
                        <a:t>월</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19050" cap="flat" cmpd="sng" algn="ctr">
                      <a:solidFill>
                        <a:schemeClr val="accent1"/>
                      </a:solidFill>
                      <a:prstDash val="solid"/>
                    </a:lnB>
                    <a:noFill/>
                  </a:tcPr>
                </a:tc>
                <a:tc>
                  <a:txBody>
                    <a:bodyPr/>
                    <a:lstStyle/>
                    <a:p>
                      <a:pPr>
                        <a:buNone/>
                      </a:pPr>
                      <a:r>
                        <a:rPr lang="en-US" sz="1700" b="0" cap="none" spc="0">
                          <a:solidFill>
                            <a:schemeClr val="tx1"/>
                          </a:solidFill>
                        </a:rPr>
                        <a:t>110,000</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19050" cap="flat" cmpd="sng" algn="ctr">
                      <a:solidFill>
                        <a:schemeClr val="accent1"/>
                      </a:solidFill>
                      <a:prstDash val="solid"/>
                    </a:lnB>
                    <a:noFill/>
                  </a:tcPr>
                </a:tc>
                <a:tc>
                  <a:txBody>
                    <a:bodyPr/>
                    <a:lstStyle/>
                    <a:p>
                      <a:pPr>
                        <a:buNone/>
                      </a:pPr>
                      <a:r>
                        <a:rPr lang="en-US" sz="1700" b="0" cap="none" spc="0">
                          <a:solidFill>
                            <a:schemeClr val="tx1"/>
                          </a:solidFill>
                        </a:rPr>
                        <a:t>9.8</a:t>
                      </a:r>
                    </a:p>
                  </a:txBody>
                  <a:tcPr marL="179330" marR="179330" marT="179330" marB="179330" anchor="ctr">
                    <a:lnL w="12700" cmpd="sng">
                      <a:noFill/>
                      <a:prstDash val="solid"/>
                    </a:lnL>
                    <a:lnR w="12700" cmpd="sng">
                      <a:noFill/>
                      <a:prstDash val="solid"/>
                    </a:lnR>
                    <a:lnT w="6350" cap="flat" cmpd="sng" algn="ctr">
                      <a:solidFill>
                        <a:schemeClr val="tx1"/>
                      </a:solidFill>
                      <a:prstDash val="solid"/>
                    </a:lnT>
                    <a:lnB w="19050" cap="flat" cmpd="sng" algn="ctr">
                      <a:solidFill>
                        <a:schemeClr val="accent1"/>
                      </a:solidFill>
                      <a:prstDash val="solid"/>
                    </a:lnB>
                    <a:noFill/>
                  </a:tcPr>
                </a:tc>
                <a:extLst>
                  <a:ext uri="{0D108BD9-81ED-4DB2-BD59-A6C34878D82A}">
                    <a16:rowId xmlns:a16="http://schemas.microsoft.com/office/drawing/2014/main" val="2316518019"/>
                  </a:ext>
                </a:extLst>
              </a:tr>
            </a:tbl>
          </a:graphicData>
        </a:graphic>
      </p:graphicFrame>
    </p:spTree>
    <p:extLst>
      <p:ext uri="{BB962C8B-B14F-4D97-AF65-F5344CB8AC3E}">
        <p14:creationId xmlns:p14="http://schemas.microsoft.com/office/powerpoint/2010/main" val="22522725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93E2-55CF-BC39-83A2-E4E23798ACEC}"/>
              </a:ext>
            </a:extLst>
          </p:cNvPr>
          <p:cNvSpPr>
            <a:spLocks noGrp="1"/>
          </p:cNvSpPr>
          <p:nvPr>
            <p:ph type="ctrTitle"/>
          </p:nvPr>
        </p:nvSpPr>
        <p:spPr>
          <a:xfrm>
            <a:off x="381000" y="1600200"/>
            <a:ext cx="11430000" cy="4572000"/>
          </a:xfrm>
        </p:spPr>
        <p:txBody>
          <a:bodyPr anchor="b">
            <a:normAutofit/>
          </a:bodyPr>
          <a:lstStyle/>
          <a:p>
            <a:r>
              <a:rPr lang="en-US"/>
              <a:t>경쟁사 동향 및 비교</a:t>
            </a:r>
          </a:p>
        </p:txBody>
      </p:sp>
      <p:sp>
        <p:nvSpPr>
          <p:cNvPr id="4" name="Footer Placeholder 3">
            <a:extLst>
              <a:ext uri="{FF2B5EF4-FFF2-40B4-BE49-F238E27FC236}">
                <a16:creationId xmlns:a16="http://schemas.microsoft.com/office/drawing/2014/main" id="{3D01E475-C1B9-88FB-DAEC-2BE3FCB9F835}"/>
              </a:ext>
            </a:extLst>
          </p:cNvPr>
          <p:cNvSpPr>
            <a:spLocks noGrp="1"/>
          </p:cNvSpPr>
          <p:nvPr>
            <p:ph type="ftr" sz="quarter" idx="11"/>
          </p:nvPr>
        </p:nvSpPr>
        <p:spPr>
          <a:xfrm>
            <a:off x="381000" y="6347057"/>
            <a:ext cx="3200400" cy="365125"/>
          </a:xfrm>
        </p:spPr>
        <p:txBody>
          <a:bodyPr anchor="ctr">
            <a:normAutofit/>
          </a:bodyPr>
          <a:lstStyle/>
          <a:p>
            <a:pPr>
              <a:spcAft>
                <a:spcPts val="600"/>
              </a:spcAft>
            </a:pPr>
            <a:r>
              <a:rPr lang="ko"/>
              <a:t>샘플 바닥글 텍스트</a:t>
            </a:r>
          </a:p>
        </p:txBody>
      </p:sp>
      <p:sp>
        <p:nvSpPr>
          <p:cNvPr id="5" name="Date Placeholder 4">
            <a:extLst>
              <a:ext uri="{FF2B5EF4-FFF2-40B4-BE49-F238E27FC236}">
                <a16:creationId xmlns:a16="http://schemas.microsoft.com/office/drawing/2014/main" id="{B58AAF1D-FAFB-ED5D-6337-B9AD038611D9}"/>
              </a:ext>
            </a:extLst>
          </p:cNvPr>
          <p:cNvSpPr>
            <a:spLocks noGrp="1"/>
          </p:cNvSpPr>
          <p:nvPr>
            <p:ph type="dt" sz="half" idx="10"/>
          </p:nvPr>
        </p:nvSpPr>
        <p:spPr>
          <a:xfrm>
            <a:off x="9525000" y="6340475"/>
            <a:ext cx="1800171" cy="365125"/>
          </a:xfrm>
        </p:spPr>
        <p:txBody>
          <a:bodyPr anchor="ctr">
            <a:normAutofit/>
          </a:bodyPr>
          <a:lstStyle/>
          <a:p>
            <a:pPr rtl="0">
              <a:spcAft>
                <a:spcPts val="600"/>
              </a:spcAft>
            </a:pPr>
            <a:r>
              <a:rPr lang="en-US"/>
              <a:t>2025/11/25</a:t>
            </a:r>
          </a:p>
        </p:txBody>
      </p:sp>
      <p:sp>
        <p:nvSpPr>
          <p:cNvPr id="6" name="Slide Number Placeholder 5">
            <a:extLst>
              <a:ext uri="{FF2B5EF4-FFF2-40B4-BE49-F238E27FC236}">
                <a16:creationId xmlns:a16="http://schemas.microsoft.com/office/drawing/2014/main" id="{B3A587AB-6F0B-082A-1026-1A0121A8D939}"/>
              </a:ext>
            </a:extLst>
          </p:cNvPr>
          <p:cNvSpPr>
            <a:spLocks noGrp="1"/>
          </p:cNvSpPr>
          <p:nvPr>
            <p:ph type="sldNum" sz="quarter" idx="12"/>
          </p:nvPr>
        </p:nvSpPr>
        <p:spPr>
          <a:xfrm>
            <a:off x="11375694" y="6340475"/>
            <a:ext cx="429207" cy="365125"/>
          </a:xfrm>
        </p:spPr>
        <p:txBody>
          <a:bodyPr anchor="ctr">
            <a:normAutofit/>
          </a:bodyPr>
          <a:lstStyle/>
          <a:p>
            <a:pPr rtl="0">
              <a:spcAft>
                <a:spcPts val="600"/>
              </a:spcAft>
            </a:pPr>
            <a:fld id="{AEAA3239-9EA4-4A65-A281-97F994456D9F}" type="slidenum">
              <a:rPr lang="en-US" smtClean="0"/>
              <a:pPr rtl="0">
                <a:spcAft>
                  <a:spcPts val="600"/>
                </a:spcAft>
              </a:pPr>
              <a:t>6</a:t>
            </a:fld>
            <a:endParaRPr lang="en-US"/>
          </a:p>
        </p:txBody>
      </p:sp>
    </p:spTree>
    <p:extLst>
      <p:ext uri="{BB962C8B-B14F-4D97-AF65-F5344CB8AC3E}">
        <p14:creationId xmlns:p14="http://schemas.microsoft.com/office/powerpoint/2010/main" val="2134185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0A0C-2973-EB80-2396-E8B4C8BEABFA}"/>
              </a:ext>
            </a:extLst>
          </p:cNvPr>
          <p:cNvSpPr>
            <a:spLocks noGrp="1"/>
          </p:cNvSpPr>
          <p:nvPr>
            <p:ph type="title"/>
          </p:nvPr>
        </p:nvSpPr>
        <p:spPr>
          <a:xfrm>
            <a:off x="604838" y="4730435"/>
            <a:ext cx="8234362" cy="908365"/>
          </a:xfrm>
        </p:spPr>
        <p:txBody>
          <a:bodyPr anchor="t">
            <a:normAutofit/>
          </a:bodyPr>
          <a:lstStyle/>
          <a:p>
            <a:r>
              <a:rPr lang="en-US"/>
              <a:t>Jetson 및 Coral 판매량 증가 분석</a:t>
            </a:r>
          </a:p>
        </p:txBody>
      </p:sp>
      <p:sp>
        <p:nvSpPr>
          <p:cNvPr id="4" name="Footer Placeholder 3">
            <a:extLst>
              <a:ext uri="{FF2B5EF4-FFF2-40B4-BE49-F238E27FC236}">
                <a16:creationId xmlns:a16="http://schemas.microsoft.com/office/drawing/2014/main" id="{F3CEF3BA-50AC-DBE6-99E8-CF17538D7BAA}"/>
              </a:ext>
            </a:extLst>
          </p:cNvPr>
          <p:cNvSpPr>
            <a:spLocks noGrp="1"/>
          </p:cNvSpPr>
          <p:nvPr>
            <p:ph type="ftr" sz="quarter" idx="15"/>
          </p:nvPr>
        </p:nvSpPr>
        <p:spPr>
          <a:xfrm>
            <a:off x="381000" y="6347057"/>
            <a:ext cx="3200400" cy="365125"/>
          </a:xfrm>
        </p:spPr>
        <p:txBody>
          <a:bodyPr anchor="ctr">
            <a:normAutofit/>
          </a:bodyPr>
          <a:lstStyle/>
          <a:p>
            <a:pPr>
              <a:spcAft>
                <a:spcPts val="600"/>
              </a:spcAft>
            </a:pPr>
            <a:r>
              <a:rPr lang="ko"/>
              <a:t>샘플 바닥글 텍스트</a:t>
            </a:r>
          </a:p>
        </p:txBody>
      </p:sp>
      <p:sp>
        <p:nvSpPr>
          <p:cNvPr id="5" name="Date Placeholder 4">
            <a:extLst>
              <a:ext uri="{FF2B5EF4-FFF2-40B4-BE49-F238E27FC236}">
                <a16:creationId xmlns:a16="http://schemas.microsoft.com/office/drawing/2014/main" id="{DDB72F76-EBE0-0D83-830E-3AFDC6589F7E}"/>
              </a:ext>
            </a:extLst>
          </p:cNvPr>
          <p:cNvSpPr>
            <a:spLocks noGrp="1"/>
          </p:cNvSpPr>
          <p:nvPr>
            <p:ph type="dt" sz="half" idx="14"/>
          </p:nvPr>
        </p:nvSpPr>
        <p:spPr>
          <a:xfrm>
            <a:off x="9525000" y="6340475"/>
            <a:ext cx="1800171" cy="365125"/>
          </a:xfrm>
        </p:spPr>
        <p:txBody>
          <a:bodyPr anchor="ctr">
            <a:normAutofit/>
          </a:bodyPr>
          <a:lstStyle/>
          <a:p>
            <a:pPr rtl="0">
              <a:spcAft>
                <a:spcPts val="600"/>
              </a:spcAft>
            </a:pPr>
            <a:r>
              <a:rPr lang="en-US"/>
              <a:t>2025/11/25</a:t>
            </a:r>
          </a:p>
        </p:txBody>
      </p:sp>
      <p:sp>
        <p:nvSpPr>
          <p:cNvPr id="6" name="Slide Number Placeholder 5">
            <a:extLst>
              <a:ext uri="{FF2B5EF4-FFF2-40B4-BE49-F238E27FC236}">
                <a16:creationId xmlns:a16="http://schemas.microsoft.com/office/drawing/2014/main" id="{878D08E1-4669-37EA-8C79-74330943E7DE}"/>
              </a:ext>
            </a:extLst>
          </p:cNvPr>
          <p:cNvSpPr>
            <a:spLocks noGrp="1"/>
          </p:cNvSpPr>
          <p:nvPr>
            <p:ph type="sldNum" sz="quarter" idx="16"/>
          </p:nvPr>
        </p:nvSpPr>
        <p:spPr>
          <a:xfrm>
            <a:off x="11375694" y="6340475"/>
            <a:ext cx="429207" cy="365125"/>
          </a:xfrm>
        </p:spPr>
        <p:txBody>
          <a:bodyPr anchor="ctr">
            <a:normAutofit/>
          </a:bodyPr>
          <a:lstStyle/>
          <a:p>
            <a:pPr rtl="0">
              <a:spcAft>
                <a:spcPts val="600"/>
              </a:spcAft>
            </a:pPr>
            <a:fld id="{AEAA3239-9EA4-4A65-A281-97F994456D9F}" type="slidenum">
              <a:rPr lang="en-US" smtClean="0"/>
              <a:pPr rtl="0">
                <a:spcAft>
                  <a:spcPts val="600"/>
                </a:spcAft>
              </a:pPr>
              <a:t>7</a:t>
            </a:fld>
            <a:endParaRPr lang="en-US"/>
          </a:p>
        </p:txBody>
      </p:sp>
      <p:graphicFrame>
        <p:nvGraphicFramePr>
          <p:cNvPr id="8" name="Content Placeholder 7">
            <a:extLst>
              <a:ext uri="{FF2B5EF4-FFF2-40B4-BE49-F238E27FC236}">
                <a16:creationId xmlns:a16="http://schemas.microsoft.com/office/drawing/2014/main" id="{31BBFA8E-87C3-45A3-8570-E5445B32936E}"/>
              </a:ext>
            </a:extLst>
          </p:cNvPr>
          <p:cNvGraphicFramePr>
            <a:graphicFrameLocks noGrp="1"/>
          </p:cNvGraphicFramePr>
          <p:nvPr>
            <p:ph sz="quarter" idx="17"/>
          </p:nvPr>
        </p:nvGraphicFramePr>
        <p:xfrm>
          <a:off x="604838" y="965046"/>
          <a:ext cx="11199813" cy="3403910"/>
        </p:xfrm>
        <a:graphic>
          <a:graphicData uri="http://schemas.openxmlformats.org/drawingml/2006/table">
            <a:tbl>
              <a:tblPr firstRow="1" bandRow="1">
                <a:noFill/>
                <a:tableStyleId>{5C22544A-7EE6-4342-B048-85BDC9FD1C3A}</a:tableStyleId>
              </a:tblPr>
              <a:tblGrid>
                <a:gridCol w="3073705">
                  <a:extLst>
                    <a:ext uri="{9D8B030D-6E8A-4147-A177-3AD203B41FA5}">
                      <a16:colId xmlns:a16="http://schemas.microsoft.com/office/drawing/2014/main" val="3951960130"/>
                    </a:ext>
                  </a:extLst>
                </a:gridCol>
                <a:gridCol w="2620883">
                  <a:extLst>
                    <a:ext uri="{9D8B030D-6E8A-4147-A177-3AD203B41FA5}">
                      <a16:colId xmlns:a16="http://schemas.microsoft.com/office/drawing/2014/main" val="2718260334"/>
                    </a:ext>
                  </a:extLst>
                </a:gridCol>
                <a:gridCol w="2848666">
                  <a:extLst>
                    <a:ext uri="{9D8B030D-6E8A-4147-A177-3AD203B41FA5}">
                      <a16:colId xmlns:a16="http://schemas.microsoft.com/office/drawing/2014/main" val="3642728822"/>
                    </a:ext>
                  </a:extLst>
                </a:gridCol>
                <a:gridCol w="2656559">
                  <a:extLst>
                    <a:ext uri="{9D8B030D-6E8A-4147-A177-3AD203B41FA5}">
                      <a16:colId xmlns:a16="http://schemas.microsoft.com/office/drawing/2014/main" val="4000591881"/>
                    </a:ext>
                  </a:extLst>
                </a:gridCol>
              </a:tblGrid>
              <a:tr h="958996">
                <a:tc>
                  <a:txBody>
                    <a:bodyPr/>
                    <a:lstStyle/>
                    <a:p>
                      <a:pPr>
                        <a:buNone/>
                      </a:pPr>
                      <a:r>
                        <a:rPr lang="ko-KR" altLang="en-US" sz="2800" b="1" cap="all" spc="150">
                          <a:solidFill>
                            <a:schemeClr val="tx1"/>
                          </a:solidFill>
                        </a:rPr>
                        <a:t>제품</a:t>
                      </a:r>
                    </a:p>
                  </a:txBody>
                  <a:tcPr marL="237114" marR="237114" marT="237114" marB="237114" anchor="ctr">
                    <a:lnL w="12700" cmpd="sng">
                      <a:noFill/>
                    </a:lnL>
                    <a:lnR w="12700" cmpd="sng">
                      <a:noFill/>
                    </a:lnR>
                    <a:lnT w="6350" cap="flat" cmpd="sng" algn="ctr">
                      <a:noFill/>
                      <a:prstDash val="solid"/>
                    </a:lnT>
                    <a:lnB w="28575" cap="flat" cmpd="sng" algn="ctr">
                      <a:solidFill>
                        <a:schemeClr val="accent1"/>
                      </a:solidFill>
                      <a:prstDash val="solid"/>
                    </a:lnB>
                    <a:noFill/>
                  </a:tcPr>
                </a:tc>
                <a:tc>
                  <a:txBody>
                    <a:bodyPr/>
                    <a:lstStyle/>
                    <a:p>
                      <a:pPr>
                        <a:buNone/>
                      </a:pPr>
                      <a:r>
                        <a:rPr lang="en-US" altLang="ko-KR" sz="2800" b="1" cap="all" spc="150">
                          <a:solidFill>
                            <a:schemeClr val="tx1"/>
                          </a:solidFill>
                        </a:rPr>
                        <a:t>7</a:t>
                      </a:r>
                      <a:r>
                        <a:rPr lang="ko-KR" altLang="en-US" sz="2800" b="1" cap="all" spc="150">
                          <a:solidFill>
                            <a:schemeClr val="tx1"/>
                          </a:solidFill>
                        </a:rPr>
                        <a:t>월 판매량</a:t>
                      </a:r>
                    </a:p>
                  </a:txBody>
                  <a:tcPr marL="237114" marR="237114" marT="237114" marB="237114" anchor="ctr">
                    <a:lnL w="12700" cmpd="sng">
                      <a:noFill/>
                    </a:lnL>
                    <a:lnR w="12700" cmpd="sng">
                      <a:noFill/>
                    </a:lnR>
                    <a:lnT w="6350" cap="flat" cmpd="sng" algn="ctr">
                      <a:noFill/>
                      <a:prstDash val="solid"/>
                    </a:lnT>
                    <a:lnB w="28575" cap="flat" cmpd="sng" algn="ctr">
                      <a:solidFill>
                        <a:schemeClr val="accent1"/>
                      </a:solidFill>
                      <a:prstDash val="solid"/>
                    </a:lnB>
                    <a:noFill/>
                  </a:tcPr>
                </a:tc>
                <a:tc>
                  <a:txBody>
                    <a:bodyPr/>
                    <a:lstStyle/>
                    <a:p>
                      <a:pPr>
                        <a:buNone/>
                      </a:pPr>
                      <a:r>
                        <a:rPr lang="en-US" altLang="ko-KR" sz="2800" b="1" cap="all" spc="150">
                          <a:solidFill>
                            <a:schemeClr val="tx1"/>
                          </a:solidFill>
                        </a:rPr>
                        <a:t>12</a:t>
                      </a:r>
                      <a:r>
                        <a:rPr lang="ko-KR" altLang="en-US" sz="2800" b="1" cap="all" spc="150">
                          <a:solidFill>
                            <a:schemeClr val="tx1"/>
                          </a:solidFill>
                        </a:rPr>
                        <a:t>월 판매량</a:t>
                      </a:r>
                    </a:p>
                  </a:txBody>
                  <a:tcPr marL="237114" marR="237114" marT="237114" marB="237114" anchor="ctr">
                    <a:lnL w="12700" cmpd="sng">
                      <a:noFill/>
                    </a:lnL>
                    <a:lnR w="12700" cmpd="sng">
                      <a:noFill/>
                    </a:lnR>
                    <a:lnT w="6350" cap="flat" cmpd="sng" algn="ctr">
                      <a:noFill/>
                      <a:prstDash val="solid"/>
                    </a:lnT>
                    <a:lnB w="28575" cap="flat" cmpd="sng" algn="ctr">
                      <a:solidFill>
                        <a:schemeClr val="accent1"/>
                      </a:solidFill>
                      <a:prstDash val="solid"/>
                    </a:lnB>
                    <a:noFill/>
                  </a:tcPr>
                </a:tc>
                <a:tc>
                  <a:txBody>
                    <a:bodyPr/>
                    <a:lstStyle/>
                    <a:p>
                      <a:pPr>
                        <a:buNone/>
                      </a:pPr>
                      <a:r>
                        <a:rPr lang="ko-KR" altLang="en-US" sz="2800" b="1" cap="all" spc="150">
                          <a:solidFill>
                            <a:schemeClr val="tx1"/>
                          </a:solidFill>
                        </a:rPr>
                        <a:t>증가율 </a:t>
                      </a:r>
                      <a:r>
                        <a:rPr lang="en-US" altLang="ko-KR" sz="2800" b="1" cap="all" spc="150">
                          <a:solidFill>
                            <a:schemeClr val="tx1"/>
                          </a:solidFill>
                        </a:rPr>
                        <a:t>(%)</a:t>
                      </a:r>
                    </a:p>
                  </a:txBody>
                  <a:tcPr marL="237114" marR="237114" marT="237114" marB="237114" anchor="ctr">
                    <a:lnL w="12700" cmpd="sng">
                      <a:noFill/>
                    </a:lnL>
                    <a:lnR w="12700" cmpd="sng">
                      <a:noFill/>
                    </a:lnR>
                    <a:lnT w="6350" cap="flat" cmpd="sng" algn="ctr">
                      <a:noFill/>
                      <a:prstDash val="solid"/>
                    </a:lnT>
                    <a:lnB w="28575" cap="flat" cmpd="sng" algn="ctr">
                      <a:solidFill>
                        <a:schemeClr val="accent1"/>
                      </a:solidFill>
                      <a:prstDash val="solid"/>
                    </a:lnB>
                    <a:noFill/>
                  </a:tcPr>
                </a:tc>
                <a:extLst>
                  <a:ext uri="{0D108BD9-81ED-4DB2-BD59-A6C34878D82A}">
                    <a16:rowId xmlns:a16="http://schemas.microsoft.com/office/drawing/2014/main" val="146627162"/>
                  </a:ext>
                </a:extLst>
              </a:tr>
              <a:tr h="1222457">
                <a:tc>
                  <a:txBody>
                    <a:bodyPr/>
                    <a:lstStyle/>
                    <a:p>
                      <a:pPr>
                        <a:buNone/>
                      </a:pPr>
                      <a:r>
                        <a:rPr lang="en-US" sz="2200" b="1" cap="none" spc="0">
                          <a:solidFill>
                            <a:schemeClr val="tx1"/>
                          </a:solidFill>
                        </a:rPr>
                        <a:t>Jetson Nano/Orin Nano</a:t>
                      </a:r>
                    </a:p>
                  </a:txBody>
                  <a:tcPr marL="237114" marR="237114" marT="237114" marB="237114"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tc>
                  <a:txBody>
                    <a:bodyPr/>
                    <a:lstStyle/>
                    <a:p>
                      <a:pPr>
                        <a:buNone/>
                      </a:pPr>
                      <a:r>
                        <a:rPr lang="en-US" sz="2200" cap="none" spc="0">
                          <a:solidFill>
                            <a:schemeClr val="tx1"/>
                          </a:solidFill>
                        </a:rPr>
                        <a:t>1,000</a:t>
                      </a:r>
                    </a:p>
                  </a:txBody>
                  <a:tcPr marL="237114" marR="237114" marT="237114" marB="237114"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tc>
                  <a:txBody>
                    <a:bodyPr/>
                    <a:lstStyle/>
                    <a:p>
                      <a:pPr>
                        <a:buNone/>
                      </a:pPr>
                      <a:r>
                        <a:rPr lang="en-US" sz="2200" cap="none" spc="0">
                          <a:solidFill>
                            <a:schemeClr val="tx1"/>
                          </a:solidFill>
                        </a:rPr>
                        <a:t>1,350</a:t>
                      </a:r>
                    </a:p>
                  </a:txBody>
                  <a:tcPr marL="237114" marR="237114" marT="237114" marB="237114"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tc>
                  <a:txBody>
                    <a:bodyPr/>
                    <a:lstStyle/>
                    <a:p>
                      <a:pPr>
                        <a:buNone/>
                      </a:pPr>
                      <a:r>
                        <a:rPr lang="en-US" sz="2200" cap="none" spc="0">
                          <a:solidFill>
                            <a:schemeClr val="tx1"/>
                          </a:solidFill>
                        </a:rPr>
                        <a:t>35</a:t>
                      </a:r>
                    </a:p>
                  </a:txBody>
                  <a:tcPr marL="237114" marR="237114" marT="237114" marB="237114"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extLst>
                  <a:ext uri="{0D108BD9-81ED-4DB2-BD59-A6C34878D82A}">
                    <a16:rowId xmlns:a16="http://schemas.microsoft.com/office/drawing/2014/main" val="2958953917"/>
                  </a:ext>
                </a:extLst>
              </a:tr>
              <a:tr h="1222457">
                <a:tc>
                  <a:txBody>
                    <a:bodyPr/>
                    <a:lstStyle/>
                    <a:p>
                      <a:pPr>
                        <a:buNone/>
                      </a:pPr>
                      <a:r>
                        <a:rPr lang="en-US" sz="2200" b="1" cap="none" spc="0">
                          <a:solidFill>
                            <a:schemeClr val="tx1"/>
                          </a:solidFill>
                        </a:rPr>
                        <a:t>Google Coral Dev Board</a:t>
                      </a:r>
                    </a:p>
                  </a:txBody>
                  <a:tcPr marL="237114" marR="237114" marT="237114" marB="237114"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2200" cap="none" spc="0">
                          <a:solidFill>
                            <a:schemeClr val="tx1"/>
                          </a:solidFill>
                        </a:rPr>
                        <a:t>800</a:t>
                      </a:r>
                    </a:p>
                  </a:txBody>
                  <a:tcPr marL="237114" marR="237114" marT="237114" marB="237114"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2200" cap="none" spc="0">
                          <a:solidFill>
                            <a:schemeClr val="tx1"/>
                          </a:solidFill>
                        </a:rPr>
                        <a:t>1,024</a:t>
                      </a:r>
                    </a:p>
                  </a:txBody>
                  <a:tcPr marL="237114" marR="237114" marT="237114" marB="237114"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2200" cap="none" spc="0">
                          <a:solidFill>
                            <a:schemeClr val="tx1"/>
                          </a:solidFill>
                        </a:rPr>
                        <a:t>28</a:t>
                      </a:r>
                    </a:p>
                  </a:txBody>
                  <a:tcPr marL="237114" marR="237114" marT="237114" marB="237114"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772064361"/>
                  </a:ext>
                </a:extLst>
              </a:tr>
            </a:tbl>
          </a:graphicData>
        </a:graphic>
      </p:graphicFrame>
    </p:spTree>
    <p:extLst>
      <p:ext uri="{BB962C8B-B14F-4D97-AF65-F5344CB8AC3E}">
        <p14:creationId xmlns:p14="http://schemas.microsoft.com/office/powerpoint/2010/main" val="14918362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3C40-9CFA-26EF-D2D7-54C4E0F98F2C}"/>
              </a:ext>
            </a:extLst>
          </p:cNvPr>
          <p:cNvSpPr>
            <a:spLocks noGrp="1"/>
          </p:cNvSpPr>
          <p:nvPr>
            <p:ph type="ctrTitle"/>
          </p:nvPr>
        </p:nvSpPr>
        <p:spPr>
          <a:xfrm>
            <a:off x="381000" y="1600200"/>
            <a:ext cx="11430000" cy="4572000"/>
          </a:xfrm>
        </p:spPr>
        <p:txBody>
          <a:bodyPr anchor="b">
            <a:normAutofit/>
          </a:bodyPr>
          <a:lstStyle/>
          <a:p>
            <a:r>
              <a:rPr lang="en-US"/>
              <a:t>전략 제안</a:t>
            </a:r>
          </a:p>
        </p:txBody>
      </p:sp>
      <p:sp>
        <p:nvSpPr>
          <p:cNvPr id="4" name="Footer Placeholder 3">
            <a:extLst>
              <a:ext uri="{FF2B5EF4-FFF2-40B4-BE49-F238E27FC236}">
                <a16:creationId xmlns:a16="http://schemas.microsoft.com/office/drawing/2014/main" id="{F3A83C93-9C47-00E8-E121-EFC28E15CEC8}"/>
              </a:ext>
            </a:extLst>
          </p:cNvPr>
          <p:cNvSpPr>
            <a:spLocks noGrp="1"/>
          </p:cNvSpPr>
          <p:nvPr>
            <p:ph type="ftr" sz="quarter" idx="11"/>
          </p:nvPr>
        </p:nvSpPr>
        <p:spPr>
          <a:xfrm>
            <a:off x="381000" y="6347057"/>
            <a:ext cx="3200400" cy="365125"/>
          </a:xfrm>
        </p:spPr>
        <p:txBody>
          <a:bodyPr anchor="ctr">
            <a:normAutofit/>
          </a:bodyPr>
          <a:lstStyle/>
          <a:p>
            <a:pPr>
              <a:spcAft>
                <a:spcPts val="600"/>
              </a:spcAft>
            </a:pPr>
            <a:r>
              <a:rPr lang="ko"/>
              <a:t>샘플 바닥글 텍스트</a:t>
            </a:r>
          </a:p>
        </p:txBody>
      </p:sp>
      <p:sp>
        <p:nvSpPr>
          <p:cNvPr id="5" name="Date Placeholder 4">
            <a:extLst>
              <a:ext uri="{FF2B5EF4-FFF2-40B4-BE49-F238E27FC236}">
                <a16:creationId xmlns:a16="http://schemas.microsoft.com/office/drawing/2014/main" id="{ECF329DB-4346-0DCA-94CF-B28398B1AC92}"/>
              </a:ext>
            </a:extLst>
          </p:cNvPr>
          <p:cNvSpPr>
            <a:spLocks noGrp="1"/>
          </p:cNvSpPr>
          <p:nvPr>
            <p:ph type="dt" sz="half" idx="10"/>
          </p:nvPr>
        </p:nvSpPr>
        <p:spPr>
          <a:xfrm>
            <a:off x="9525000" y="6340475"/>
            <a:ext cx="1800171" cy="365125"/>
          </a:xfrm>
        </p:spPr>
        <p:txBody>
          <a:bodyPr anchor="ctr">
            <a:normAutofit/>
          </a:bodyPr>
          <a:lstStyle/>
          <a:p>
            <a:pPr rtl="0">
              <a:spcAft>
                <a:spcPts val="600"/>
              </a:spcAft>
            </a:pPr>
            <a:r>
              <a:rPr lang="en-US"/>
              <a:t>2025/11/25</a:t>
            </a:r>
          </a:p>
        </p:txBody>
      </p:sp>
      <p:sp>
        <p:nvSpPr>
          <p:cNvPr id="6" name="Slide Number Placeholder 5">
            <a:extLst>
              <a:ext uri="{FF2B5EF4-FFF2-40B4-BE49-F238E27FC236}">
                <a16:creationId xmlns:a16="http://schemas.microsoft.com/office/drawing/2014/main" id="{DFD17C13-C06C-82DF-9C07-69D8633A3915}"/>
              </a:ext>
            </a:extLst>
          </p:cNvPr>
          <p:cNvSpPr>
            <a:spLocks noGrp="1"/>
          </p:cNvSpPr>
          <p:nvPr>
            <p:ph type="sldNum" sz="quarter" idx="12"/>
          </p:nvPr>
        </p:nvSpPr>
        <p:spPr>
          <a:xfrm>
            <a:off x="11375694" y="6340475"/>
            <a:ext cx="429207" cy="365125"/>
          </a:xfrm>
        </p:spPr>
        <p:txBody>
          <a:bodyPr anchor="ctr">
            <a:normAutofit/>
          </a:bodyPr>
          <a:lstStyle/>
          <a:p>
            <a:pPr rtl="0">
              <a:spcAft>
                <a:spcPts val="600"/>
              </a:spcAft>
            </a:pPr>
            <a:fld id="{AEAA3239-9EA4-4A65-A281-97F994456D9F}" type="slidenum">
              <a:rPr lang="en-US" smtClean="0"/>
              <a:pPr rtl="0">
                <a:spcAft>
                  <a:spcPts val="600"/>
                </a:spcAft>
              </a:pPr>
              <a:t>8</a:t>
            </a:fld>
            <a:endParaRPr lang="en-US"/>
          </a:p>
        </p:txBody>
      </p:sp>
    </p:spTree>
    <p:extLst>
      <p:ext uri="{BB962C8B-B14F-4D97-AF65-F5344CB8AC3E}">
        <p14:creationId xmlns:p14="http://schemas.microsoft.com/office/powerpoint/2010/main" val="911630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53FE-D5B1-B0A0-BAE6-CA24A5F897D8}"/>
              </a:ext>
            </a:extLst>
          </p:cNvPr>
          <p:cNvSpPr>
            <a:spLocks noGrp="1"/>
          </p:cNvSpPr>
          <p:nvPr>
            <p:ph type="title"/>
          </p:nvPr>
        </p:nvSpPr>
        <p:spPr>
          <a:xfrm>
            <a:off x="604838" y="4730435"/>
            <a:ext cx="8234362" cy="908365"/>
          </a:xfrm>
        </p:spPr>
        <p:txBody>
          <a:bodyPr anchor="t">
            <a:normAutofit/>
          </a:bodyPr>
          <a:lstStyle/>
          <a:p>
            <a:r>
              <a:rPr lang="en-US"/>
              <a:t>성장 기회와 실행 방안</a:t>
            </a:r>
          </a:p>
        </p:txBody>
      </p:sp>
      <p:sp>
        <p:nvSpPr>
          <p:cNvPr id="4" name="Footer Placeholder 3">
            <a:extLst>
              <a:ext uri="{FF2B5EF4-FFF2-40B4-BE49-F238E27FC236}">
                <a16:creationId xmlns:a16="http://schemas.microsoft.com/office/drawing/2014/main" id="{D727F9AA-7567-56BB-CA04-0980AB91434C}"/>
              </a:ext>
            </a:extLst>
          </p:cNvPr>
          <p:cNvSpPr>
            <a:spLocks noGrp="1"/>
          </p:cNvSpPr>
          <p:nvPr>
            <p:ph type="ftr" sz="quarter" idx="15"/>
          </p:nvPr>
        </p:nvSpPr>
        <p:spPr>
          <a:xfrm>
            <a:off x="381000" y="6347057"/>
            <a:ext cx="3200400" cy="365125"/>
          </a:xfrm>
        </p:spPr>
        <p:txBody>
          <a:bodyPr anchor="ctr">
            <a:normAutofit/>
          </a:bodyPr>
          <a:lstStyle/>
          <a:p>
            <a:pPr>
              <a:spcAft>
                <a:spcPts val="600"/>
              </a:spcAft>
            </a:pPr>
            <a:r>
              <a:rPr lang="ko"/>
              <a:t>샘플 바닥글 텍스트</a:t>
            </a:r>
          </a:p>
        </p:txBody>
      </p:sp>
      <p:sp>
        <p:nvSpPr>
          <p:cNvPr id="5" name="Date Placeholder 4">
            <a:extLst>
              <a:ext uri="{FF2B5EF4-FFF2-40B4-BE49-F238E27FC236}">
                <a16:creationId xmlns:a16="http://schemas.microsoft.com/office/drawing/2014/main" id="{E77E2EC0-259A-D31B-09D3-06321239CD97}"/>
              </a:ext>
            </a:extLst>
          </p:cNvPr>
          <p:cNvSpPr>
            <a:spLocks noGrp="1"/>
          </p:cNvSpPr>
          <p:nvPr>
            <p:ph type="dt" sz="half" idx="14"/>
          </p:nvPr>
        </p:nvSpPr>
        <p:spPr>
          <a:xfrm>
            <a:off x="9525000" y="6340475"/>
            <a:ext cx="1800171" cy="365125"/>
          </a:xfrm>
        </p:spPr>
        <p:txBody>
          <a:bodyPr anchor="ctr">
            <a:normAutofit/>
          </a:bodyPr>
          <a:lstStyle/>
          <a:p>
            <a:pPr rtl="0">
              <a:spcAft>
                <a:spcPts val="600"/>
              </a:spcAft>
            </a:pPr>
            <a:r>
              <a:rPr lang="en-US"/>
              <a:t>2025/11/25</a:t>
            </a:r>
          </a:p>
        </p:txBody>
      </p:sp>
      <p:sp>
        <p:nvSpPr>
          <p:cNvPr id="6" name="Slide Number Placeholder 5">
            <a:extLst>
              <a:ext uri="{FF2B5EF4-FFF2-40B4-BE49-F238E27FC236}">
                <a16:creationId xmlns:a16="http://schemas.microsoft.com/office/drawing/2014/main" id="{71206DBD-6336-F9C4-27E6-D038C0DEB525}"/>
              </a:ext>
            </a:extLst>
          </p:cNvPr>
          <p:cNvSpPr>
            <a:spLocks noGrp="1"/>
          </p:cNvSpPr>
          <p:nvPr>
            <p:ph type="sldNum" sz="quarter" idx="16"/>
          </p:nvPr>
        </p:nvSpPr>
        <p:spPr>
          <a:xfrm>
            <a:off x="11375694" y="6340475"/>
            <a:ext cx="429207" cy="365125"/>
          </a:xfrm>
        </p:spPr>
        <p:txBody>
          <a:bodyPr anchor="ctr">
            <a:normAutofit/>
          </a:bodyPr>
          <a:lstStyle/>
          <a:p>
            <a:pPr rtl="0">
              <a:spcAft>
                <a:spcPts val="600"/>
              </a:spcAft>
            </a:pPr>
            <a:fld id="{AEAA3239-9EA4-4A65-A281-97F994456D9F}" type="slidenum">
              <a:rPr lang="en-US" smtClean="0"/>
              <a:pPr rtl="0">
                <a:spcAft>
                  <a:spcPts val="600"/>
                </a:spcAft>
              </a:pPr>
              <a:t>9</a:t>
            </a:fld>
            <a:endParaRPr lang="en-US"/>
          </a:p>
        </p:txBody>
      </p:sp>
      <p:graphicFrame>
        <p:nvGraphicFramePr>
          <p:cNvPr id="8" name="Content Placeholder 7">
            <a:extLst>
              <a:ext uri="{FF2B5EF4-FFF2-40B4-BE49-F238E27FC236}">
                <a16:creationId xmlns:a16="http://schemas.microsoft.com/office/drawing/2014/main" id="{47CEFDC8-26B9-41BB-83E5-4F6A8DD937E9}"/>
              </a:ext>
            </a:extLst>
          </p:cNvPr>
          <p:cNvGraphicFramePr>
            <a:graphicFrameLocks noGrp="1"/>
          </p:cNvGraphicFramePr>
          <p:nvPr>
            <p:ph sz="quarter" idx="17"/>
          </p:nvPr>
        </p:nvGraphicFramePr>
        <p:xfrm>
          <a:off x="1650046" y="838200"/>
          <a:ext cx="9109396" cy="3657601"/>
        </p:xfrm>
        <a:graphic>
          <a:graphicData uri="http://schemas.openxmlformats.org/drawingml/2006/table">
            <a:tbl>
              <a:tblPr firstRow="1" bandRow="1">
                <a:noFill/>
                <a:tableStyleId>{5C22544A-7EE6-4342-B048-85BDC9FD1C3A}</a:tableStyleId>
              </a:tblPr>
              <a:tblGrid>
                <a:gridCol w="3412644">
                  <a:extLst>
                    <a:ext uri="{9D8B030D-6E8A-4147-A177-3AD203B41FA5}">
                      <a16:colId xmlns:a16="http://schemas.microsoft.com/office/drawing/2014/main" val="1192984215"/>
                    </a:ext>
                  </a:extLst>
                </a:gridCol>
                <a:gridCol w="5696752">
                  <a:extLst>
                    <a:ext uri="{9D8B030D-6E8A-4147-A177-3AD203B41FA5}">
                      <a16:colId xmlns:a16="http://schemas.microsoft.com/office/drawing/2014/main" val="3861767510"/>
                    </a:ext>
                  </a:extLst>
                </a:gridCol>
              </a:tblGrid>
              <a:tr h="654556">
                <a:tc>
                  <a:txBody>
                    <a:bodyPr/>
                    <a:lstStyle/>
                    <a:p>
                      <a:pPr>
                        <a:buNone/>
                      </a:pPr>
                      <a:r>
                        <a:rPr lang="ko-KR" altLang="en-US" sz="1900" b="1" cap="all" spc="150">
                          <a:solidFill>
                            <a:schemeClr val="tx1"/>
                          </a:solidFill>
                        </a:rPr>
                        <a:t>전략</a:t>
                      </a:r>
                    </a:p>
                  </a:txBody>
                  <a:tcPr marL="161841" marR="161841" marT="161841" marB="161841" anchor="ctr">
                    <a:lnL w="12700" cmpd="sng">
                      <a:noFill/>
                    </a:lnL>
                    <a:lnR w="12700" cmpd="sng">
                      <a:noFill/>
                    </a:lnR>
                    <a:lnT w="6350" cap="flat" cmpd="sng" algn="ctr">
                      <a:noFill/>
                      <a:prstDash val="solid"/>
                    </a:lnT>
                    <a:lnB w="6350" cap="flat" cmpd="sng" algn="ctr">
                      <a:noFill/>
                      <a:prstDash val="solid"/>
                    </a:lnB>
                    <a:solidFill>
                      <a:schemeClr val="accent1"/>
                    </a:solidFill>
                  </a:tcPr>
                </a:tc>
                <a:tc>
                  <a:txBody>
                    <a:bodyPr/>
                    <a:lstStyle/>
                    <a:p>
                      <a:pPr>
                        <a:buNone/>
                      </a:pPr>
                      <a:r>
                        <a:rPr lang="ko-KR" altLang="en-US" sz="1900" b="1" cap="all" spc="150">
                          <a:solidFill>
                            <a:schemeClr val="tx1"/>
                          </a:solidFill>
                        </a:rPr>
                        <a:t>핵심 실행 포인트</a:t>
                      </a:r>
                    </a:p>
                  </a:txBody>
                  <a:tcPr marL="161841" marR="161841" marT="161841" marB="161841" anchor="ctr">
                    <a:lnL w="12700" cmpd="sng">
                      <a:noFill/>
                    </a:lnL>
                    <a:lnR w="12700" cmpd="sng">
                      <a:noFill/>
                    </a:lnR>
                    <a:lnT w="6350" cap="flat" cmpd="sng" algn="ctr">
                      <a:noFill/>
                      <a:prstDash val="solid"/>
                    </a:lnT>
                    <a:lnB w="6350" cap="flat" cmpd="sng" algn="ctr">
                      <a:noFill/>
                      <a:prstDash val="solid"/>
                    </a:lnB>
                    <a:solidFill>
                      <a:schemeClr val="accent1"/>
                    </a:solidFill>
                  </a:tcPr>
                </a:tc>
                <a:extLst>
                  <a:ext uri="{0D108BD9-81ED-4DB2-BD59-A6C34878D82A}">
                    <a16:rowId xmlns:a16="http://schemas.microsoft.com/office/drawing/2014/main" val="2682788322"/>
                  </a:ext>
                </a:extLst>
              </a:tr>
              <a:tr h="600609">
                <a:tc>
                  <a:txBody>
                    <a:bodyPr/>
                    <a:lstStyle/>
                    <a:p>
                      <a:pPr>
                        <a:buNone/>
                      </a:pPr>
                      <a:r>
                        <a:rPr lang="ko-KR" altLang="en-US" sz="1500" b="1" cap="none" spc="0">
                          <a:solidFill>
                            <a:schemeClr val="tx1"/>
                          </a:solidFill>
                        </a:rPr>
                        <a:t>온라인 채널 강화</a:t>
                      </a:r>
                    </a:p>
                  </a:txBody>
                  <a:tcPr marL="161841" marR="161841" marT="161841" marB="161841"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buNone/>
                      </a:pPr>
                      <a:r>
                        <a:rPr lang="en-US" sz="1500" cap="none" spc="0">
                          <a:solidFill>
                            <a:schemeClr val="tx1"/>
                          </a:solidFill>
                        </a:rPr>
                        <a:t>SW </a:t>
                      </a:r>
                      <a:r>
                        <a:rPr lang="ko-KR" altLang="en-US" sz="1500" cap="none" spc="0">
                          <a:solidFill>
                            <a:schemeClr val="tx1"/>
                          </a:solidFill>
                        </a:rPr>
                        <a:t>라이선스 전용 플랫폼</a:t>
                      </a:r>
                      <a:r>
                        <a:rPr lang="en-US" altLang="ko-KR" sz="1500" cap="none" spc="0">
                          <a:solidFill>
                            <a:schemeClr val="tx1"/>
                          </a:solidFill>
                        </a:rPr>
                        <a:t>, </a:t>
                      </a:r>
                      <a:r>
                        <a:rPr lang="ko-KR" altLang="en-US" sz="1500" cap="none" spc="0">
                          <a:solidFill>
                            <a:schemeClr val="tx1"/>
                          </a:solidFill>
                        </a:rPr>
                        <a:t>프로모션</a:t>
                      </a:r>
                    </a:p>
                  </a:txBody>
                  <a:tcPr marL="161841" marR="161841" marT="161841" marB="161841"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1389813045"/>
                  </a:ext>
                </a:extLst>
              </a:tr>
              <a:tr h="600609">
                <a:tc>
                  <a:txBody>
                    <a:bodyPr/>
                    <a:lstStyle/>
                    <a:p>
                      <a:pPr>
                        <a:buNone/>
                      </a:pPr>
                      <a:r>
                        <a:rPr lang="ko-KR" altLang="en-US" sz="1500" b="1" cap="none" spc="0">
                          <a:solidFill>
                            <a:schemeClr val="tx1"/>
                          </a:solidFill>
                        </a:rPr>
                        <a:t>교육 시즌 타겟</a:t>
                      </a:r>
                    </a:p>
                  </a:txBody>
                  <a:tcPr marL="161841" marR="161841" marT="161841" marB="16184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ko-KR" altLang="en-US" sz="1500" cap="none" spc="0">
                          <a:solidFill>
                            <a:schemeClr val="tx1"/>
                          </a:solidFill>
                        </a:rPr>
                        <a:t>맞춤형 패키지</a:t>
                      </a:r>
                      <a:r>
                        <a:rPr lang="en-US" altLang="ko-KR" sz="1500" cap="none" spc="0">
                          <a:solidFill>
                            <a:schemeClr val="tx1"/>
                          </a:solidFill>
                        </a:rPr>
                        <a:t>, </a:t>
                      </a:r>
                      <a:r>
                        <a:rPr lang="ko-KR" altLang="en-US" sz="1500" cap="none" spc="0">
                          <a:solidFill>
                            <a:schemeClr val="tx1"/>
                          </a:solidFill>
                        </a:rPr>
                        <a:t>할인 이벤트</a:t>
                      </a:r>
                    </a:p>
                  </a:txBody>
                  <a:tcPr marL="161841" marR="161841" marT="161841" marB="16184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456705880"/>
                  </a:ext>
                </a:extLst>
              </a:tr>
              <a:tr h="600609">
                <a:tc>
                  <a:txBody>
                    <a:bodyPr/>
                    <a:lstStyle/>
                    <a:p>
                      <a:pPr>
                        <a:buNone/>
                      </a:pPr>
                      <a:r>
                        <a:rPr lang="ko-KR" altLang="en-US" sz="1500" b="1" cap="none" spc="0">
                          <a:solidFill>
                            <a:schemeClr val="tx1"/>
                          </a:solidFill>
                        </a:rPr>
                        <a:t>핵심 지역 집중</a:t>
                      </a:r>
                    </a:p>
                  </a:txBody>
                  <a:tcPr marL="161841" marR="161841" marT="161841" marB="16184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ko-KR" altLang="en-US" sz="1500" cap="none" spc="0">
                          <a:solidFill>
                            <a:schemeClr val="tx1"/>
                          </a:solidFill>
                        </a:rPr>
                        <a:t>오프라인 체험 행사</a:t>
                      </a:r>
                      <a:r>
                        <a:rPr lang="en-US" altLang="ko-KR" sz="1500" cap="none" spc="0">
                          <a:solidFill>
                            <a:schemeClr val="tx1"/>
                          </a:solidFill>
                        </a:rPr>
                        <a:t>, </a:t>
                      </a:r>
                      <a:r>
                        <a:rPr lang="ko-KR" altLang="en-US" sz="1500" cap="none" spc="0">
                          <a:solidFill>
                            <a:schemeClr val="tx1"/>
                          </a:solidFill>
                        </a:rPr>
                        <a:t>지역 광고</a:t>
                      </a:r>
                    </a:p>
                  </a:txBody>
                  <a:tcPr marL="161841" marR="161841" marT="161841" marB="16184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781950512"/>
                  </a:ext>
                </a:extLst>
              </a:tr>
              <a:tr h="600609">
                <a:tc>
                  <a:txBody>
                    <a:bodyPr/>
                    <a:lstStyle/>
                    <a:p>
                      <a:pPr>
                        <a:buNone/>
                      </a:pPr>
                      <a:r>
                        <a:rPr lang="ko-KR" altLang="en-US" sz="1500" b="1" cap="none" spc="0">
                          <a:solidFill>
                            <a:schemeClr val="tx1"/>
                          </a:solidFill>
                        </a:rPr>
                        <a:t>경쟁사 대비 차별화</a:t>
                      </a:r>
                    </a:p>
                  </a:txBody>
                  <a:tcPr marL="161841" marR="161841" marT="161841" marB="16184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ko-KR" altLang="en-US" sz="1500" cap="none" spc="0">
                          <a:solidFill>
                            <a:schemeClr val="tx1"/>
                          </a:solidFill>
                        </a:rPr>
                        <a:t>가격 경쟁력</a:t>
                      </a:r>
                      <a:r>
                        <a:rPr lang="en-US" altLang="ko-KR" sz="1500" cap="none" spc="0">
                          <a:solidFill>
                            <a:schemeClr val="tx1"/>
                          </a:solidFill>
                        </a:rPr>
                        <a:t>, </a:t>
                      </a:r>
                      <a:r>
                        <a:rPr lang="ko-KR" altLang="en-US" sz="1500" cap="none" spc="0">
                          <a:solidFill>
                            <a:schemeClr val="tx1"/>
                          </a:solidFill>
                        </a:rPr>
                        <a:t>호환성 강조</a:t>
                      </a:r>
                    </a:p>
                  </a:txBody>
                  <a:tcPr marL="161841" marR="161841" marT="161841" marB="16184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988879111"/>
                  </a:ext>
                </a:extLst>
              </a:tr>
              <a:tr h="600609">
                <a:tc>
                  <a:txBody>
                    <a:bodyPr/>
                    <a:lstStyle/>
                    <a:p>
                      <a:pPr>
                        <a:buNone/>
                      </a:pPr>
                      <a:r>
                        <a:rPr lang="ko-KR" altLang="en-US" sz="1500" b="1" cap="none" spc="0">
                          <a:solidFill>
                            <a:schemeClr val="tx1"/>
                          </a:solidFill>
                        </a:rPr>
                        <a:t>번들링 전략</a:t>
                      </a:r>
                    </a:p>
                  </a:txBody>
                  <a:tcPr marL="161841" marR="161841" marT="161841" marB="161841" anchor="ctr">
                    <a:lnL w="12700" cmpd="sng">
                      <a:noFill/>
                      <a:prstDash val="solid"/>
                    </a:lnL>
                    <a:lnR w="12700" cmpd="sng">
                      <a:noFill/>
                      <a:prstDash val="solid"/>
                    </a:lnR>
                    <a:lnT w="6350" cap="flat" cmpd="sng" algn="ctr">
                      <a:solidFill>
                        <a:schemeClr val="tx1"/>
                      </a:solidFill>
                      <a:prstDash val="solid"/>
                    </a:lnT>
                    <a:lnB w="9525" cap="flat" cmpd="sng" algn="ctr">
                      <a:noFill/>
                      <a:prstDash val="solid"/>
                    </a:lnB>
                    <a:noFill/>
                  </a:tcPr>
                </a:tc>
                <a:tc>
                  <a:txBody>
                    <a:bodyPr/>
                    <a:lstStyle/>
                    <a:p>
                      <a:pPr>
                        <a:buNone/>
                      </a:pPr>
                      <a:r>
                        <a:rPr lang="ko-KR" altLang="en-US" sz="1500" cap="none" spc="0">
                          <a:solidFill>
                            <a:schemeClr val="tx1"/>
                          </a:solidFill>
                        </a:rPr>
                        <a:t>개발 키트 </a:t>
                      </a:r>
                      <a:r>
                        <a:rPr lang="en-US" altLang="ko-KR" sz="1500" cap="none" spc="0">
                          <a:solidFill>
                            <a:schemeClr val="tx1"/>
                          </a:solidFill>
                        </a:rPr>
                        <a:t>+ </a:t>
                      </a:r>
                      <a:r>
                        <a:rPr lang="en-US" sz="1500" cap="none" spc="0">
                          <a:solidFill>
                            <a:schemeClr val="tx1"/>
                          </a:solidFill>
                        </a:rPr>
                        <a:t>AI </a:t>
                      </a:r>
                      <a:r>
                        <a:rPr lang="ko-KR" altLang="en-US" sz="1500" cap="none" spc="0">
                          <a:solidFill>
                            <a:schemeClr val="tx1"/>
                          </a:solidFill>
                        </a:rPr>
                        <a:t>모듈 패키지</a:t>
                      </a:r>
                    </a:p>
                  </a:txBody>
                  <a:tcPr marL="161841" marR="161841" marT="161841" marB="161841" anchor="ctr">
                    <a:lnL w="12700" cmpd="sng">
                      <a:noFill/>
                      <a:prstDash val="solid"/>
                    </a:lnL>
                    <a:lnR w="12700" cmpd="sng">
                      <a:noFill/>
                      <a:prstDash val="solid"/>
                    </a:lnR>
                    <a:lnT w="6350" cap="flat" cmpd="sng" algn="ctr">
                      <a:solidFill>
                        <a:schemeClr val="tx1"/>
                      </a:solidFill>
                      <a:prstDash val="solid"/>
                    </a:lnT>
                    <a:lnB w="9525" cap="flat" cmpd="sng" algn="ctr">
                      <a:noFill/>
                      <a:prstDash val="solid"/>
                    </a:lnB>
                    <a:noFill/>
                  </a:tcPr>
                </a:tc>
                <a:extLst>
                  <a:ext uri="{0D108BD9-81ED-4DB2-BD59-A6C34878D82A}">
                    <a16:rowId xmlns:a16="http://schemas.microsoft.com/office/drawing/2014/main" val="1116007227"/>
                  </a:ext>
                </a:extLst>
              </a:tr>
            </a:tbl>
          </a:graphicData>
        </a:graphic>
      </p:graphicFrame>
    </p:spTree>
    <p:extLst>
      <p:ext uri="{BB962C8B-B14F-4D97-AF65-F5344CB8AC3E}">
        <p14:creationId xmlns:p14="http://schemas.microsoft.com/office/powerpoint/2010/main" val="1760835084"/>
      </p:ext>
    </p:extLst>
  </p:cSld>
  <p:clrMapOvr>
    <a:masterClrMapping/>
  </p:clrMapOvr>
  <p:transition>
    <p:fade/>
  </p:transition>
</p:sld>
</file>

<file path=ppt/theme/theme1.xml><?xml version="1.0" encoding="utf-8"?>
<a:theme xmlns:a="http://schemas.openxmlformats.org/drawingml/2006/main" name="거품형">
  <a:themeElements>
    <a:clrScheme name="Bubbleform">
      <a:dk1>
        <a:srgbClr val="000000"/>
      </a:dk1>
      <a:lt1>
        <a:srgbClr val="FFFFFF"/>
      </a:lt1>
      <a:dk2>
        <a:srgbClr val="4E4AD8"/>
      </a:dk2>
      <a:lt2>
        <a:srgbClr val="DCD8DC"/>
      </a:lt2>
      <a:accent1>
        <a:srgbClr val="6C7FF6"/>
      </a:accent1>
      <a:accent2>
        <a:srgbClr val="8760DC"/>
      </a:accent2>
      <a:accent3>
        <a:srgbClr val="5D739A"/>
      </a:accent3>
      <a:accent4>
        <a:srgbClr val="6997AF"/>
      </a:accent4>
      <a:accent5>
        <a:srgbClr val="84ACB6"/>
      </a:accent5>
      <a:accent6>
        <a:srgbClr val="6F8183"/>
      </a:accent6>
      <a:hlink>
        <a:srgbClr val="69A020"/>
      </a:hlink>
      <a:folHlink>
        <a:srgbClr val="8C8C8C"/>
      </a:folHlink>
    </a:clrScheme>
    <a:fontScheme name="Custom 78">
      <a:majorFont>
        <a:latin typeface="Biome"/>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bbleform_win32_KO_V11" id="{86725AD0-D160-4069-8876-4ED9C8033A79}" vid="{9647EED2-E3EB-419E-B9CB-199FA54454E6}"/>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8</Words>
  <Application>Microsoft Office PowerPoint</Application>
  <PresentationFormat>Widescreen</PresentationFormat>
  <Paragraphs>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거품형</vt:lpstr>
      <vt:lpstr>라즈베리파이 엣지 AI 시장 분석 및 전략 제안</vt:lpstr>
      <vt:lpstr>시장 개요 및 최근 동향</vt:lpstr>
      <vt:lpstr>라즈베리파이 엣지 AI 시장 규모 변화</vt:lpstr>
      <vt:lpstr>우리 회사 성과 분석</vt:lpstr>
      <vt:lpstr>매출 및 시장 점유율 추이</vt:lpstr>
      <vt:lpstr>경쟁사 동향 및 비교</vt:lpstr>
      <vt:lpstr>Jetson 및 Coral 판매량 증가 분석</vt:lpstr>
      <vt:lpstr>전략 제안</vt:lpstr>
      <vt:lpstr>성장 기회와 실행 방안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2</cp:revision>
  <dcterms:created xsi:type="dcterms:W3CDTF">2025-11-25T18:57:06Z</dcterms:created>
  <dcterms:modified xsi:type="dcterms:W3CDTF">2026-01-08T01:25:17Z</dcterms:modified>
</cp:coreProperties>
</file>